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0" r:id="rId4"/>
    <p:sldId id="271" r:id="rId5"/>
    <p:sldId id="272" r:id="rId6"/>
    <p:sldId id="258" r:id="rId7"/>
    <p:sldId id="268" r:id="rId8"/>
    <p:sldId id="259" r:id="rId9"/>
    <p:sldId id="269" r:id="rId10"/>
    <p:sldId id="260" r:id="rId11"/>
    <p:sldId id="274" r:id="rId12"/>
    <p:sldId id="273" r:id="rId13"/>
    <p:sldId id="261" r:id="rId14"/>
    <p:sldId id="262" r:id="rId15"/>
    <p:sldId id="263" r:id="rId16"/>
    <p:sldId id="275" r:id="rId17"/>
    <p:sldId id="276" r:id="rId18"/>
    <p:sldId id="264" r:id="rId19"/>
    <p:sldId id="277" r:id="rId20"/>
    <p:sldId id="265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218" autoAdjust="0"/>
  </p:normalViewPr>
  <p:slideViewPr>
    <p:cSldViewPr>
      <p:cViewPr>
        <p:scale>
          <a:sx n="50" d="100"/>
          <a:sy n="50" d="100"/>
        </p:scale>
        <p:origin x="-195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7BA29-85DE-4682-93A4-E4C4406C766F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1BC94-AF0E-4BED-B922-F2136C906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1BC94-AF0E-4BED-B922-F2136C90604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1BC94-AF0E-4BED-B922-F2136C9060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1BC94-AF0E-4BED-B922-F2136C9060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50C84-4800-4964-8028-6A44FAF47B3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Luk (Data)\Desktop\Santificarci chiesa\bigstock-Abstract-blue-background-wal-60020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85916" y="-928718"/>
            <a:ext cx="11558302" cy="73580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71602" y="500042"/>
            <a:ext cx="10930014" cy="535785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Aharoni" pitchFamily="2" charset="-79"/>
                <a:ea typeface="Adobe Ming Std L" pitchFamily="18" charset="-128"/>
                <a:cs typeface="Aharoni" pitchFamily="2" charset="-79"/>
              </a:rPr>
              <a:t/>
            </a:r>
            <a:br>
              <a:rPr lang="en-US" sz="8000" dirty="0" smtClean="0">
                <a:latin typeface="Aharoni" pitchFamily="2" charset="-79"/>
                <a:ea typeface="Adobe Ming Std L" pitchFamily="18" charset="-128"/>
                <a:cs typeface="Aharoni" pitchFamily="2" charset="-79"/>
              </a:rPr>
            </a:br>
            <a:r>
              <a:rPr lang="en-GB" sz="8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To become saints </a:t>
            </a:r>
            <a:br>
              <a:rPr lang="en-GB" sz="8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en-GB" sz="8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as Church</a:t>
            </a:r>
            <a:r>
              <a:rPr lang="en-US" sz="8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8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en-GB" sz="8000" dirty="0" smtClean="0"/>
              <a:t>	</a:t>
            </a:r>
            <a:endParaRPr lang="en-US" sz="8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629424" cy="1643074"/>
          </a:xfrm>
        </p:spPr>
        <p:txBody>
          <a:bodyPr>
            <a:normAutofit/>
          </a:bodyPr>
          <a:lstStyle/>
          <a:p>
            <a:r>
              <a:rPr lang="de-CH" b="1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                  Chiara Lubich</a:t>
            </a:r>
          </a:p>
          <a:p>
            <a:r>
              <a:rPr lang="de-CH" sz="2400" b="1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                        September 25, 1970</a:t>
            </a:r>
          </a:p>
          <a:p>
            <a:endParaRPr lang="en-US" b="1" dirty="0">
              <a:solidFill>
                <a:schemeClr val="bg1"/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57166"/>
            <a:ext cx="9144000" cy="5768997"/>
          </a:xfrm>
        </p:spPr>
        <p:txBody>
          <a:bodyPr>
            <a:noAutofit/>
          </a:bodyPr>
          <a:lstStyle/>
          <a:p>
            <a:r>
              <a:rPr lang="fr-FR" sz="5400" b="1" dirty="0" smtClean="0"/>
              <a:t>  </a:t>
            </a:r>
            <a:r>
              <a:rPr lang="fr-FR" sz="5400" b="1" dirty="0" err="1" smtClean="0">
                <a:solidFill>
                  <a:srgbClr val="FFC000"/>
                </a:solidFill>
              </a:rPr>
              <a:t>Like</a:t>
            </a:r>
            <a:r>
              <a:rPr lang="fr-FR" sz="5400" b="1" dirty="0" smtClean="0">
                <a:solidFill>
                  <a:srgbClr val="FFC000"/>
                </a:solidFill>
              </a:rPr>
              <a:t> </a:t>
            </a:r>
            <a:r>
              <a:rPr lang="en-GB" sz="5400" b="1" dirty="0" smtClean="0">
                <a:solidFill>
                  <a:srgbClr val="FFC000"/>
                </a:solidFill>
              </a:rPr>
              <a:t>the </a:t>
            </a:r>
            <a:r>
              <a:rPr lang="en-GB" sz="5400" b="1" dirty="0" smtClean="0">
                <a:solidFill>
                  <a:srgbClr val="FFC000"/>
                </a:solidFill>
              </a:rPr>
              <a:t>lack of full </a:t>
            </a:r>
            <a:r>
              <a:rPr lang="en-GB" sz="5400" b="1" dirty="0" smtClean="0">
                <a:solidFill>
                  <a:srgbClr val="FFC000"/>
                </a:solidFill>
              </a:rPr>
              <a:t>unity </a:t>
            </a:r>
          </a:p>
          <a:p>
            <a:pPr>
              <a:buNone/>
            </a:pPr>
            <a:r>
              <a:rPr lang="en-GB" sz="5400" b="1" dirty="0" smtClean="0">
                <a:solidFill>
                  <a:srgbClr val="FFC000"/>
                </a:solidFill>
              </a:rPr>
              <a:t> </a:t>
            </a:r>
            <a:r>
              <a:rPr lang="en-GB" sz="5400" b="1" dirty="0" smtClean="0">
                <a:solidFill>
                  <a:srgbClr val="FFC000"/>
                </a:solidFill>
              </a:rPr>
              <a:t>   </a:t>
            </a:r>
            <a:r>
              <a:rPr lang="en-GB" sz="5400" b="1" dirty="0" smtClean="0">
                <a:solidFill>
                  <a:srgbClr val="FFC000"/>
                </a:solidFill>
              </a:rPr>
              <a:t>among </a:t>
            </a:r>
            <a:r>
              <a:rPr lang="en-GB" sz="5400" b="1" dirty="0" smtClean="0">
                <a:solidFill>
                  <a:srgbClr val="FFC000"/>
                </a:solidFill>
              </a:rPr>
              <a:t>the </a:t>
            </a:r>
            <a:r>
              <a:rPr lang="en-GB" sz="5400" b="1" dirty="0" smtClean="0">
                <a:solidFill>
                  <a:srgbClr val="FFC000"/>
                </a:solidFill>
              </a:rPr>
              <a:t>Churches</a:t>
            </a:r>
          </a:p>
          <a:p>
            <a:r>
              <a:rPr lang="en-GB" sz="5400" b="1" dirty="0" smtClean="0">
                <a:solidFill>
                  <a:srgbClr val="FFC000"/>
                </a:solidFill>
              </a:rPr>
              <a:t>  </a:t>
            </a:r>
            <a:r>
              <a:rPr lang="en-GB" sz="5400" b="1" dirty="0" smtClean="0">
                <a:solidFill>
                  <a:srgbClr val="00B050"/>
                </a:solidFill>
              </a:rPr>
              <a:t>lacerating and painful </a:t>
            </a:r>
          </a:p>
          <a:p>
            <a:pPr>
              <a:buNone/>
            </a:pPr>
            <a:r>
              <a:rPr lang="en-GB" sz="5400" b="1" dirty="0" smtClean="0">
                <a:solidFill>
                  <a:srgbClr val="00B050"/>
                </a:solidFill>
              </a:rPr>
              <a:t>    situations</a:t>
            </a:r>
            <a:r>
              <a:rPr lang="en-GB" sz="54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GB" sz="5400" b="1" dirty="0" smtClean="0">
                <a:solidFill>
                  <a:srgbClr val="00B050"/>
                </a:solidFill>
              </a:rPr>
              <a:t>  </a:t>
            </a:r>
            <a:r>
              <a:rPr lang="en-GB" sz="5400" b="1" dirty="0" smtClean="0">
                <a:solidFill>
                  <a:srgbClr val="002060"/>
                </a:solidFill>
              </a:rPr>
              <a:t>negative disputes </a:t>
            </a:r>
            <a:endParaRPr lang="en-US" sz="5400" dirty="0"/>
          </a:p>
        </p:txBody>
      </p:sp>
      <p:pic>
        <p:nvPicPr>
          <p:cNvPr id="5" name="Picture 2" descr="F:\Luk (Data)\Desktop\Documents\ARCHIVIO globale\Archivio PPT e filmati  (non delle canzoni)\PPT di foto e foto\archivio Luk Foto\simboli\Angelo_del_dolore_by_Noire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357562"/>
            <a:ext cx="2000264" cy="291567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285776"/>
            <a:ext cx="8229600" cy="5604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0"/>
            <a:ext cx="8329642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CH" sz="54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de-CH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T</a:t>
            </a:r>
            <a:r>
              <a:rPr lang="en-GB" sz="5400" b="1" dirty="0" smtClean="0">
                <a:solidFill>
                  <a:schemeClr val="bg1"/>
                </a:solidFill>
              </a:rPr>
              <a:t>he </a:t>
            </a:r>
            <a:r>
              <a:rPr lang="en-GB" sz="5400" b="1" dirty="0" smtClean="0">
                <a:solidFill>
                  <a:schemeClr val="bg1"/>
                </a:solidFill>
              </a:rPr>
              <a:t>threat </a:t>
            </a:r>
            <a:endParaRPr lang="en-GB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 of </a:t>
            </a:r>
            <a:r>
              <a:rPr lang="en-GB" sz="5400" b="1" dirty="0" smtClean="0">
                <a:solidFill>
                  <a:schemeClr val="bg1"/>
                </a:solidFill>
              </a:rPr>
              <a:t>discarding </a:t>
            </a:r>
            <a:endParaRPr lang="en-GB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 age-old </a:t>
            </a: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 treasures...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F:\Luk (Data)\Desktop\Documents\ARCHIVIO globale\Archivio PPT e filmati  (non delle canzoni)\PPT di foto e foto\archivio Luk Foto\simboli\Angelo_del_dolore_by_Noire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705750"/>
            <a:ext cx="3747529" cy="546326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0"/>
            <a:ext cx="8686800" cy="6126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5400" dirty="0" smtClean="0"/>
              <a:t> </a:t>
            </a:r>
            <a:r>
              <a:rPr lang="en-GB" sz="5400" dirty="0" smtClean="0"/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T</a:t>
            </a:r>
            <a:r>
              <a:rPr lang="en-GB" sz="5400" b="1" dirty="0" smtClean="0">
                <a:solidFill>
                  <a:schemeClr val="bg1"/>
                </a:solidFill>
              </a:rPr>
              <a:t>he </a:t>
            </a:r>
            <a:r>
              <a:rPr lang="en-GB" sz="5400" b="1" dirty="0" smtClean="0">
                <a:solidFill>
                  <a:schemeClr val="bg1"/>
                </a:solidFill>
              </a:rPr>
              <a:t>anguish that </a:t>
            </a:r>
            <a:endParaRPr lang="en-GB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 many </a:t>
            </a:r>
            <a:r>
              <a:rPr lang="en-GB" sz="5400" b="1" dirty="0" smtClean="0">
                <a:solidFill>
                  <a:schemeClr val="bg1"/>
                </a:solidFill>
              </a:rPr>
              <a:t>deny </a:t>
            </a:r>
            <a:endParaRPr lang="en-GB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 or </a:t>
            </a:r>
            <a:r>
              <a:rPr lang="en-GB" sz="5400" b="1" dirty="0" smtClean="0">
                <a:solidFill>
                  <a:schemeClr val="bg1"/>
                </a:solidFill>
              </a:rPr>
              <a:t>refuse </a:t>
            </a:r>
            <a:endParaRPr lang="en-GB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 the </a:t>
            </a:r>
            <a:r>
              <a:rPr lang="en-GB" sz="5400" b="1" dirty="0" smtClean="0">
                <a:solidFill>
                  <a:schemeClr val="bg1"/>
                </a:solidFill>
              </a:rPr>
              <a:t>message </a:t>
            </a:r>
            <a:endParaRPr lang="en-GB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 God </a:t>
            </a:r>
            <a:r>
              <a:rPr lang="en-GB" sz="5400" b="1" dirty="0" smtClean="0">
                <a:solidFill>
                  <a:schemeClr val="bg1"/>
                </a:solidFill>
              </a:rPr>
              <a:t>speaks </a:t>
            </a:r>
            <a:endParaRPr lang="en-GB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 to </a:t>
            </a:r>
            <a:r>
              <a:rPr lang="en-GB" sz="5400" b="1" dirty="0" smtClean="0">
                <a:solidFill>
                  <a:schemeClr val="bg1"/>
                </a:solidFill>
              </a:rPr>
              <a:t>the world </a:t>
            </a:r>
            <a:endParaRPr lang="en-GB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 for </a:t>
            </a:r>
            <a:r>
              <a:rPr lang="en-GB" sz="5400" b="1" dirty="0" smtClean="0">
                <a:solidFill>
                  <a:schemeClr val="bg1"/>
                </a:solidFill>
              </a:rPr>
              <a:t>its salvation.</a:t>
            </a: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GB" sz="5400" b="1" dirty="0" smtClean="0">
                <a:solidFill>
                  <a:schemeClr val="bg1"/>
                </a:solidFill>
              </a:rPr>
              <a:t>	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F:\Luk (Data)\Desktop\Documents\ARCHIVIO globale\Archivio PPT e filmati  (non delle canzoni)\PPT di foto e foto\archivio Luk Foto\simboli\Angelo_del_dolore_by_Noire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214422"/>
            <a:ext cx="3143272" cy="458178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0"/>
            <a:ext cx="9360000" cy="6480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fr-FR" dirty="0" smtClean="0"/>
              <a:t>  </a:t>
            </a:r>
          </a:p>
          <a:p>
            <a:pPr>
              <a:buNone/>
            </a:pPr>
            <a:r>
              <a:rPr lang="en-GB" sz="8000" b="1" dirty="0" smtClean="0">
                <a:solidFill>
                  <a:schemeClr val="bg1"/>
                </a:solidFill>
              </a:rPr>
              <a:t>In all these afflictions, </a:t>
            </a:r>
            <a:endParaRPr lang="en-GB" sz="8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7700" b="1" dirty="0" smtClean="0">
                <a:solidFill>
                  <a:schemeClr val="bg1"/>
                </a:solidFill>
              </a:rPr>
              <a:t>above </a:t>
            </a:r>
            <a:r>
              <a:rPr lang="en-GB" sz="7700" b="1" dirty="0" smtClean="0">
                <a:solidFill>
                  <a:schemeClr val="bg1"/>
                </a:solidFill>
              </a:rPr>
              <a:t>all in the </a:t>
            </a:r>
            <a:r>
              <a:rPr lang="en-GB" sz="7700" b="1" dirty="0" smtClean="0">
                <a:solidFill>
                  <a:schemeClr val="bg1"/>
                </a:solidFill>
              </a:rPr>
              <a:t>spiritual ones</a:t>
            </a:r>
            <a:r>
              <a:rPr lang="en-GB" sz="7700" b="1" dirty="0" smtClean="0">
                <a:solidFill>
                  <a:schemeClr val="bg1"/>
                </a:solidFill>
              </a:rPr>
              <a:t>,</a:t>
            </a:r>
            <a:r>
              <a:rPr lang="en-GB" sz="8000" b="1" dirty="0" smtClean="0">
                <a:solidFill>
                  <a:schemeClr val="bg1"/>
                </a:solidFill>
              </a:rPr>
              <a:t> </a:t>
            </a:r>
            <a:endParaRPr lang="en-GB" sz="8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8000" b="1" dirty="0" smtClean="0">
                <a:solidFill>
                  <a:schemeClr val="bg1"/>
                </a:solidFill>
              </a:rPr>
              <a:t>the </a:t>
            </a:r>
            <a:r>
              <a:rPr lang="en-GB" sz="8000" b="1" dirty="0" smtClean="0">
                <a:solidFill>
                  <a:schemeClr val="bg1"/>
                </a:solidFill>
              </a:rPr>
              <a:t>suffering Church appears </a:t>
            </a:r>
            <a:endParaRPr lang="en-GB" sz="8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8000" b="1" dirty="0" smtClean="0">
                <a:solidFill>
                  <a:schemeClr val="bg1"/>
                </a:solidFill>
              </a:rPr>
              <a:t>as </a:t>
            </a:r>
            <a:r>
              <a:rPr lang="en-GB" sz="8000" b="1" dirty="0" smtClean="0">
                <a:solidFill>
                  <a:schemeClr val="bg1"/>
                </a:solidFill>
              </a:rPr>
              <a:t>the Crucified Christ of today </a:t>
            </a:r>
            <a:endParaRPr lang="en-GB" sz="8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8000" b="1" dirty="0" smtClean="0">
                <a:solidFill>
                  <a:schemeClr val="bg1"/>
                </a:solidFill>
              </a:rPr>
              <a:t>who </a:t>
            </a:r>
            <a:r>
              <a:rPr lang="en-GB" sz="8000" b="1" dirty="0" smtClean="0">
                <a:solidFill>
                  <a:schemeClr val="bg1"/>
                </a:solidFill>
              </a:rPr>
              <a:t>cries out: </a:t>
            </a:r>
            <a:endParaRPr lang="en-GB" sz="8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GB" sz="80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8000" b="1" i="1" dirty="0" smtClean="0">
                <a:solidFill>
                  <a:schemeClr val="bg1"/>
                </a:solidFill>
              </a:rPr>
              <a:t>“</a:t>
            </a:r>
            <a:r>
              <a:rPr lang="en-GB" sz="8000" b="1" i="1" dirty="0" smtClean="0">
                <a:solidFill>
                  <a:schemeClr val="bg1"/>
                </a:solidFill>
              </a:rPr>
              <a:t>My God, </a:t>
            </a:r>
            <a:r>
              <a:rPr lang="en-GB" sz="8000" b="1" i="1" dirty="0" smtClean="0">
                <a:solidFill>
                  <a:schemeClr val="bg1"/>
                </a:solidFill>
              </a:rPr>
              <a:t>my </a:t>
            </a:r>
            <a:r>
              <a:rPr lang="en-GB" sz="8000" b="1" i="1" dirty="0" smtClean="0">
                <a:solidFill>
                  <a:schemeClr val="bg1"/>
                </a:solidFill>
              </a:rPr>
              <a:t>God</a:t>
            </a:r>
            <a:r>
              <a:rPr lang="en-GB" sz="8000" b="1" i="1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en-GB" sz="8000" b="1" i="1" dirty="0" smtClean="0">
                <a:solidFill>
                  <a:schemeClr val="bg1"/>
                </a:solidFill>
              </a:rPr>
              <a:t>why </a:t>
            </a:r>
            <a:r>
              <a:rPr lang="en-GB" sz="8000" b="1" i="1" dirty="0" smtClean="0">
                <a:solidFill>
                  <a:schemeClr val="bg1"/>
                </a:solidFill>
              </a:rPr>
              <a:t>have you </a:t>
            </a:r>
            <a:endParaRPr lang="en-GB" sz="80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8000" b="1" i="1" dirty="0" smtClean="0">
                <a:solidFill>
                  <a:schemeClr val="bg1"/>
                </a:solidFill>
              </a:rPr>
              <a:t>forsaken </a:t>
            </a:r>
            <a:r>
              <a:rPr lang="en-GB" sz="8000" b="1" i="1" dirty="0" smtClean="0">
                <a:solidFill>
                  <a:schemeClr val="bg1"/>
                </a:solidFill>
              </a:rPr>
              <a:t>me?”.</a:t>
            </a:r>
            <a:r>
              <a:rPr lang="en-US" sz="8000" b="1" i="1" dirty="0" smtClean="0">
                <a:solidFill>
                  <a:schemeClr val="bg1"/>
                </a:solidFill>
              </a:rPr>
              <a:t/>
            </a:r>
            <a:br>
              <a:rPr lang="en-US" sz="8000" b="1" i="1" dirty="0" smtClean="0">
                <a:solidFill>
                  <a:schemeClr val="bg1"/>
                </a:solidFill>
              </a:rPr>
            </a:br>
            <a:r>
              <a:rPr lang="en-GB" sz="8000" b="1" dirty="0" smtClean="0">
                <a:solidFill>
                  <a:schemeClr val="bg1"/>
                </a:solidFill>
              </a:rPr>
              <a:t>	</a:t>
            </a:r>
            <a:endParaRPr lang="en-US" sz="8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F:\Luk (Data)\Desktop\Documents\ARCHIVIO globale\Archivio PPT e filmati  (non delle canzoni)\PPT di foto e foto\archivio Luk Foto\religioso\croix\_painting_champaigne_la_crucifix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51955" y="2857497"/>
            <a:ext cx="3735776" cy="271464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1357346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-500090"/>
            <a:ext cx="8215306" cy="735809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dirty="0" smtClean="0"/>
              <a:t>   </a:t>
            </a:r>
            <a:r>
              <a:rPr lang="fr-FR" sz="4400" b="1" dirty="0" smtClean="0"/>
              <a:t> </a:t>
            </a:r>
          </a:p>
          <a:p>
            <a:pPr>
              <a:buNone/>
            </a:pPr>
            <a:r>
              <a:rPr lang="fr-FR" sz="4400" b="1" dirty="0" smtClean="0"/>
              <a:t>  </a:t>
            </a:r>
          </a:p>
          <a:p>
            <a:pPr>
              <a:buNone/>
            </a:pPr>
            <a:r>
              <a:rPr lang="fr-FR" sz="4400" b="1" dirty="0" smtClean="0"/>
              <a:t>  </a:t>
            </a:r>
            <a:r>
              <a:rPr lang="fr-FR" sz="7000" b="1" dirty="0" smtClean="0"/>
              <a:t> </a:t>
            </a:r>
          </a:p>
          <a:p>
            <a:pPr>
              <a:buNone/>
            </a:pPr>
            <a:r>
              <a:rPr lang="fr-FR" sz="7000" b="1" dirty="0" smtClean="0"/>
              <a:t>   </a:t>
            </a:r>
            <a:r>
              <a:rPr lang="en-GB" sz="8000" b="1" dirty="0" smtClean="0">
                <a:solidFill>
                  <a:schemeClr val="bg1"/>
                </a:solidFill>
              </a:rPr>
              <a:t>Not </a:t>
            </a:r>
            <a:r>
              <a:rPr lang="en-GB" sz="8000" b="1" dirty="0" smtClean="0">
                <a:solidFill>
                  <a:schemeClr val="bg1"/>
                </a:solidFill>
              </a:rPr>
              <a:t>long ago I was at </a:t>
            </a:r>
            <a:endParaRPr lang="en-GB" sz="8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8000" b="1" dirty="0" smtClean="0">
                <a:solidFill>
                  <a:schemeClr val="bg1"/>
                </a:solidFill>
              </a:rPr>
              <a:t> </a:t>
            </a:r>
            <a:r>
              <a:rPr lang="en-GB" sz="8000" b="1" dirty="0" smtClean="0">
                <a:solidFill>
                  <a:schemeClr val="bg1"/>
                </a:solidFill>
              </a:rPr>
              <a:t>  </a:t>
            </a:r>
            <a:r>
              <a:rPr lang="en-GB" sz="8000" b="1" dirty="0" smtClean="0">
                <a:solidFill>
                  <a:schemeClr val="bg1"/>
                </a:solidFill>
              </a:rPr>
              <a:t>Mount </a:t>
            </a:r>
            <a:r>
              <a:rPr lang="en-GB" sz="8000" b="1" dirty="0" smtClean="0">
                <a:solidFill>
                  <a:schemeClr val="bg1"/>
                </a:solidFill>
              </a:rPr>
              <a:t>La </a:t>
            </a:r>
            <a:r>
              <a:rPr lang="en-GB" sz="8000" b="1" dirty="0" smtClean="0">
                <a:solidFill>
                  <a:schemeClr val="bg1"/>
                </a:solidFill>
              </a:rPr>
              <a:t>Verna</a:t>
            </a:r>
            <a:r>
              <a:rPr lang="en-GB" sz="8000" b="1" dirty="0" smtClean="0">
                <a:solidFill>
                  <a:schemeClr val="bg1"/>
                </a:solidFill>
              </a:rPr>
              <a:t>. </a:t>
            </a:r>
            <a:endParaRPr lang="en-GB" sz="8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8000" b="1" dirty="0" smtClean="0">
                <a:solidFill>
                  <a:schemeClr val="bg1"/>
                </a:solidFill>
              </a:rPr>
              <a:t> </a:t>
            </a:r>
            <a:r>
              <a:rPr lang="en-GB" sz="8000" b="1" dirty="0" smtClean="0">
                <a:solidFill>
                  <a:schemeClr val="bg1"/>
                </a:solidFill>
              </a:rPr>
              <a:t>  </a:t>
            </a:r>
            <a:r>
              <a:rPr lang="en-GB" sz="8000" b="1" dirty="0" smtClean="0">
                <a:solidFill>
                  <a:schemeClr val="bg1"/>
                </a:solidFill>
              </a:rPr>
              <a:t>There </a:t>
            </a:r>
            <a:r>
              <a:rPr lang="en-GB" sz="8000" b="1" dirty="0" smtClean="0">
                <a:solidFill>
                  <a:schemeClr val="bg1"/>
                </a:solidFill>
              </a:rPr>
              <a:t>I meditated on </a:t>
            </a:r>
            <a:endParaRPr lang="en-GB" sz="8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8000" b="1" dirty="0" smtClean="0">
                <a:solidFill>
                  <a:schemeClr val="bg1"/>
                </a:solidFill>
              </a:rPr>
              <a:t> </a:t>
            </a:r>
            <a:r>
              <a:rPr lang="en-GB" sz="8000" b="1" dirty="0" smtClean="0">
                <a:solidFill>
                  <a:schemeClr val="bg1"/>
                </a:solidFill>
              </a:rPr>
              <a:t>  </a:t>
            </a:r>
            <a:r>
              <a:rPr lang="en-GB" sz="8000" b="1" dirty="0" smtClean="0">
                <a:solidFill>
                  <a:schemeClr val="bg1"/>
                </a:solidFill>
              </a:rPr>
              <a:t>the exceptional </a:t>
            </a:r>
            <a:r>
              <a:rPr lang="en-GB" sz="8000" b="1" dirty="0" smtClean="0">
                <a:solidFill>
                  <a:schemeClr val="bg1"/>
                </a:solidFill>
              </a:rPr>
              <a:t>gift of the </a:t>
            </a:r>
            <a:endParaRPr lang="en-GB" sz="8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8000" b="1" dirty="0" smtClean="0">
                <a:solidFill>
                  <a:schemeClr val="bg1"/>
                </a:solidFill>
              </a:rPr>
              <a:t> </a:t>
            </a:r>
            <a:r>
              <a:rPr lang="en-GB" sz="8000" b="1" dirty="0" smtClean="0">
                <a:solidFill>
                  <a:schemeClr val="bg1"/>
                </a:solidFill>
              </a:rPr>
              <a:t>  </a:t>
            </a:r>
            <a:r>
              <a:rPr lang="en-GB" sz="8000" b="1" dirty="0" smtClean="0">
                <a:solidFill>
                  <a:schemeClr val="bg1"/>
                </a:solidFill>
              </a:rPr>
              <a:t>stigmata that </a:t>
            </a:r>
            <a:r>
              <a:rPr lang="en-GB" sz="8000" b="1" dirty="0" smtClean="0">
                <a:solidFill>
                  <a:schemeClr val="bg1"/>
                </a:solidFill>
              </a:rPr>
              <a:t>God gave Francis </a:t>
            </a:r>
            <a:endParaRPr lang="en-GB" sz="8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8000" b="1" dirty="0" smtClean="0">
                <a:solidFill>
                  <a:schemeClr val="bg1"/>
                </a:solidFill>
              </a:rPr>
              <a:t> </a:t>
            </a:r>
            <a:r>
              <a:rPr lang="en-GB" sz="8000" b="1" dirty="0" smtClean="0">
                <a:solidFill>
                  <a:schemeClr val="bg1"/>
                </a:solidFill>
              </a:rPr>
              <a:t>  </a:t>
            </a:r>
            <a:r>
              <a:rPr lang="en-GB" sz="8000" b="1" dirty="0" smtClean="0">
                <a:solidFill>
                  <a:schemeClr val="bg1"/>
                </a:solidFill>
              </a:rPr>
              <a:t>as </a:t>
            </a:r>
            <a:r>
              <a:rPr lang="en-GB" sz="8000" b="1" dirty="0" smtClean="0">
                <a:solidFill>
                  <a:schemeClr val="bg1"/>
                </a:solidFill>
              </a:rPr>
              <a:t>a seal </a:t>
            </a:r>
            <a:r>
              <a:rPr lang="en-GB" sz="8000" b="1" dirty="0" smtClean="0">
                <a:solidFill>
                  <a:schemeClr val="bg1"/>
                </a:solidFill>
              </a:rPr>
              <a:t>of </a:t>
            </a:r>
            <a:r>
              <a:rPr lang="en-GB" sz="8000" b="1" dirty="0" smtClean="0">
                <a:solidFill>
                  <a:schemeClr val="bg1"/>
                </a:solidFill>
              </a:rPr>
              <a:t>his </a:t>
            </a:r>
            <a:endParaRPr lang="en-GB" sz="8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8000" b="1" dirty="0" smtClean="0">
                <a:solidFill>
                  <a:schemeClr val="bg1"/>
                </a:solidFill>
              </a:rPr>
              <a:t> </a:t>
            </a:r>
            <a:r>
              <a:rPr lang="en-GB" sz="8000" b="1" dirty="0" smtClean="0">
                <a:solidFill>
                  <a:schemeClr val="bg1"/>
                </a:solidFill>
              </a:rPr>
              <a:t>  </a:t>
            </a:r>
            <a:r>
              <a:rPr lang="en-GB" sz="8000" b="1" dirty="0" smtClean="0">
                <a:solidFill>
                  <a:schemeClr val="bg1"/>
                </a:solidFill>
              </a:rPr>
              <a:t>imitation of </a:t>
            </a:r>
            <a:r>
              <a:rPr lang="en-GB" sz="8000" b="1" dirty="0" smtClean="0">
                <a:solidFill>
                  <a:schemeClr val="bg1"/>
                </a:solidFill>
              </a:rPr>
              <a:t>Christ, </a:t>
            </a:r>
            <a:endParaRPr lang="en-GB" sz="8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8000" b="1" dirty="0" smtClean="0">
                <a:solidFill>
                  <a:schemeClr val="bg1"/>
                </a:solidFill>
              </a:rPr>
              <a:t> </a:t>
            </a:r>
            <a:r>
              <a:rPr lang="en-GB" sz="8000" b="1" dirty="0" smtClean="0">
                <a:solidFill>
                  <a:schemeClr val="bg1"/>
                </a:solidFill>
              </a:rPr>
              <a:t>  </a:t>
            </a:r>
            <a:r>
              <a:rPr lang="en-GB" sz="8000" b="1" dirty="0" smtClean="0">
                <a:solidFill>
                  <a:schemeClr val="bg1"/>
                </a:solidFill>
              </a:rPr>
              <a:t>of </a:t>
            </a:r>
            <a:r>
              <a:rPr lang="en-GB" sz="8000" b="1" dirty="0" smtClean="0">
                <a:solidFill>
                  <a:schemeClr val="bg1"/>
                </a:solidFill>
              </a:rPr>
              <a:t>his discipleship.</a:t>
            </a:r>
            <a:r>
              <a:rPr lang="en-US" sz="8000" b="1" dirty="0" smtClean="0">
                <a:solidFill>
                  <a:schemeClr val="bg1"/>
                </a:solidFill>
              </a:rPr>
              <a:t/>
            </a:r>
            <a:br>
              <a:rPr lang="en-US" sz="8000" b="1" dirty="0" smtClean="0">
                <a:solidFill>
                  <a:schemeClr val="bg1"/>
                </a:solidFill>
              </a:rPr>
            </a:br>
            <a:r>
              <a:rPr lang="en-GB" sz="9600" dirty="0" smtClean="0"/>
              <a:t>	</a:t>
            </a:r>
            <a:endParaRPr lang="en-US" sz="9600" b="1" dirty="0"/>
          </a:p>
        </p:txBody>
      </p:sp>
      <p:pic>
        <p:nvPicPr>
          <p:cNvPr id="5122" name="Picture 2" descr="F:\Luk (Data)\Desktop\francesc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357694"/>
            <a:ext cx="3120209" cy="221455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57266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5400" b="1" dirty="0" smtClean="0">
                <a:solidFill>
                  <a:schemeClr val="bg1"/>
                </a:solidFill>
              </a:rPr>
              <a:t>  </a:t>
            </a:r>
            <a:r>
              <a:rPr lang="en-GB" sz="5400" b="1" dirty="0" smtClean="0">
                <a:solidFill>
                  <a:schemeClr val="bg1"/>
                </a:solidFill>
              </a:rPr>
              <a:t>I </a:t>
            </a:r>
            <a:r>
              <a:rPr lang="en-GB" sz="5400" b="1" dirty="0" smtClean="0">
                <a:solidFill>
                  <a:schemeClr val="bg1"/>
                </a:solidFill>
              </a:rPr>
              <a:t>was thinking that all true </a:t>
            </a:r>
            <a:endParaRPr lang="en-GB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Christians </a:t>
            </a:r>
            <a:r>
              <a:rPr lang="en-GB" sz="5400" b="1" dirty="0" smtClean="0">
                <a:solidFill>
                  <a:schemeClr val="bg1"/>
                </a:solidFill>
              </a:rPr>
              <a:t>should be </a:t>
            </a:r>
            <a:endParaRPr lang="en-GB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err="1" smtClean="0">
                <a:solidFill>
                  <a:srgbClr val="FFC000"/>
                </a:solidFill>
              </a:rPr>
              <a:t>stigmatics</a:t>
            </a:r>
            <a:r>
              <a:rPr lang="en-GB" sz="5400" b="1" dirty="0" smtClean="0">
                <a:solidFill>
                  <a:schemeClr val="bg1"/>
                </a:solidFill>
              </a:rPr>
              <a:t>, </a:t>
            </a:r>
            <a:endParaRPr lang="en-GB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not </a:t>
            </a:r>
            <a:r>
              <a:rPr lang="en-GB" sz="5400" b="1" dirty="0" smtClean="0">
                <a:solidFill>
                  <a:schemeClr val="bg1"/>
                </a:solidFill>
              </a:rPr>
              <a:t>in an extraordinary, </a:t>
            </a:r>
            <a:endParaRPr lang="en-GB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outward </a:t>
            </a:r>
            <a:r>
              <a:rPr lang="en-GB" sz="5400" b="1" dirty="0" smtClean="0">
                <a:solidFill>
                  <a:schemeClr val="bg1"/>
                </a:solidFill>
              </a:rPr>
              <a:t>sense </a:t>
            </a:r>
            <a:endParaRPr lang="en-GB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but </a:t>
            </a:r>
            <a:r>
              <a:rPr lang="en-GB" sz="5400" b="1" dirty="0" smtClean="0">
                <a:solidFill>
                  <a:schemeClr val="bg1"/>
                </a:solidFill>
              </a:rPr>
              <a:t>spiritually.</a:t>
            </a: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GB" sz="5400" dirty="0" smtClean="0"/>
              <a:t>	</a:t>
            </a:r>
            <a:endParaRPr lang="en-US" sz="5400" b="1" dirty="0"/>
          </a:p>
        </p:txBody>
      </p:sp>
      <p:pic>
        <p:nvPicPr>
          <p:cNvPr id="6146" name="Picture 2" descr="F:\Luk (Data)\Desktop\Documents\ARCHIVIO globale\Archivio PPT e filmati  (non delle canzoni)\PPT di foto e foto\archivio Luk Foto\religioso\croix\_DioPiangeConNo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929066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3233"/>
            <a:ext cx="8686800" cy="61261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GB" sz="5400" b="1" dirty="0" smtClean="0">
                <a:solidFill>
                  <a:schemeClr val="bg1"/>
                </a:solidFill>
              </a:rPr>
              <a:t>I </a:t>
            </a:r>
            <a:r>
              <a:rPr lang="en-GB" sz="5400" b="1" dirty="0" smtClean="0">
                <a:solidFill>
                  <a:schemeClr val="bg1"/>
                </a:solidFill>
              </a:rPr>
              <a:t>seemed to understand </a:t>
            </a:r>
            <a:endParaRPr lang="en-GB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that </a:t>
            </a:r>
            <a:r>
              <a:rPr lang="en-GB" sz="5400" b="1" dirty="0" smtClean="0">
                <a:solidFill>
                  <a:schemeClr val="bg1"/>
                </a:solidFill>
              </a:rPr>
              <a:t>the stigmata of today’s </a:t>
            </a:r>
            <a:endParaRPr lang="en-GB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Christians </a:t>
            </a:r>
            <a:r>
              <a:rPr lang="en-GB" sz="5400" b="1" dirty="0" smtClean="0">
                <a:solidFill>
                  <a:schemeClr val="bg1"/>
                </a:solidFill>
              </a:rPr>
              <a:t>are the mysterious </a:t>
            </a:r>
            <a:endParaRPr lang="en-GB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but </a:t>
            </a:r>
            <a:r>
              <a:rPr lang="en-GB" sz="5400" b="1" dirty="0" smtClean="0">
                <a:solidFill>
                  <a:schemeClr val="bg1"/>
                </a:solidFill>
              </a:rPr>
              <a:t>real </a:t>
            </a:r>
            <a:r>
              <a:rPr lang="en-GB" sz="5400" b="1" dirty="0" smtClean="0">
                <a:solidFill>
                  <a:schemeClr val="bg1"/>
                </a:solidFill>
              </a:rPr>
              <a:t>sufferings of </a:t>
            </a:r>
            <a:r>
              <a:rPr lang="en-GB" sz="5400" b="1" dirty="0" smtClean="0">
                <a:solidFill>
                  <a:schemeClr val="bg1"/>
                </a:solidFill>
              </a:rPr>
              <a:t>the </a:t>
            </a:r>
            <a:endParaRPr lang="en-GB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contemporary </a:t>
            </a: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Church</a:t>
            </a:r>
            <a:r>
              <a:rPr lang="en-GB" sz="5400" b="1" dirty="0" smtClean="0">
                <a:solidFill>
                  <a:schemeClr val="bg1"/>
                </a:solidFill>
              </a:rPr>
              <a:t>.</a:t>
            </a: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GB" sz="5400" dirty="0" smtClean="0"/>
              <a:t>	</a:t>
            </a:r>
            <a:endParaRPr lang="en-US" sz="5400" b="1" dirty="0" smtClean="0"/>
          </a:p>
          <a:p>
            <a:endParaRPr lang="en-US" sz="5400" b="1" dirty="0" smtClean="0"/>
          </a:p>
          <a:p>
            <a:pPr>
              <a:buNone/>
            </a:pPr>
            <a:r>
              <a:rPr lang="fr-FR" sz="5400" b="1" dirty="0" smtClean="0"/>
              <a:t> </a:t>
            </a:r>
            <a:endParaRPr lang="en-US" sz="5400" b="1" dirty="0"/>
          </a:p>
        </p:txBody>
      </p:sp>
      <p:pic>
        <p:nvPicPr>
          <p:cNvPr id="5" name="Picture 2" descr="F:\Luk (Data)\Desktop\Documents\ARCHIVIO globale\Archivio PPT e filmati  (non delle canzoni)\PPT di foto e foto\archivio Luk Foto\religioso\croix\_DioPiangeConNo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214686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0"/>
            <a:ext cx="8686800" cy="6126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GB" sz="3600" dirty="0" smtClean="0"/>
              <a:t>	</a:t>
            </a:r>
            <a:r>
              <a:rPr lang="en-GB" sz="4800" b="1" dirty="0" smtClean="0">
                <a:solidFill>
                  <a:schemeClr val="bg1"/>
                </a:solidFill>
              </a:rPr>
              <a:t>If the charity of Christ is not </a:t>
            </a:r>
          </a:p>
          <a:p>
            <a:pPr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 </a:t>
            </a:r>
            <a:r>
              <a:rPr lang="en-GB" sz="4800" b="1" dirty="0" smtClean="0">
                <a:solidFill>
                  <a:schemeClr val="bg1"/>
                </a:solidFill>
              </a:rPr>
              <a:t>  </a:t>
            </a:r>
            <a:r>
              <a:rPr lang="en-GB" sz="4800" b="1" dirty="0" smtClean="0">
                <a:solidFill>
                  <a:schemeClr val="bg1"/>
                </a:solidFill>
              </a:rPr>
              <a:t>wide enough in us to feel </a:t>
            </a:r>
          </a:p>
          <a:p>
            <a:pPr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   in ourselves the pain </a:t>
            </a:r>
          </a:p>
          <a:p>
            <a:pPr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 </a:t>
            </a:r>
            <a:r>
              <a:rPr lang="en-GB" sz="4800" b="1" dirty="0" smtClean="0">
                <a:solidFill>
                  <a:schemeClr val="bg1"/>
                </a:solidFill>
              </a:rPr>
              <a:t>  </a:t>
            </a:r>
            <a:r>
              <a:rPr lang="en-GB" sz="4800" b="1" dirty="0" smtClean="0">
                <a:solidFill>
                  <a:schemeClr val="bg1"/>
                </a:solidFill>
              </a:rPr>
              <a:t>of these wounds, </a:t>
            </a:r>
          </a:p>
          <a:p>
            <a:pPr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 </a:t>
            </a:r>
            <a:r>
              <a:rPr lang="en-GB" sz="4800" b="1" dirty="0" smtClean="0">
                <a:solidFill>
                  <a:schemeClr val="bg1"/>
                </a:solidFill>
              </a:rPr>
              <a:t>  </a:t>
            </a:r>
            <a:r>
              <a:rPr lang="en-GB" sz="4800" b="1" dirty="0" smtClean="0">
                <a:solidFill>
                  <a:schemeClr val="bg1"/>
                </a:solidFill>
              </a:rPr>
              <a:t>we are not </a:t>
            </a:r>
          </a:p>
          <a:p>
            <a:pPr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 </a:t>
            </a:r>
            <a:r>
              <a:rPr lang="en-GB" sz="4800" b="1" dirty="0" smtClean="0">
                <a:solidFill>
                  <a:schemeClr val="bg1"/>
                </a:solidFill>
              </a:rPr>
              <a:t>  </a:t>
            </a:r>
            <a:r>
              <a:rPr lang="en-GB" sz="4800" b="1" dirty="0" smtClean="0">
                <a:solidFill>
                  <a:schemeClr val="bg1"/>
                </a:solidFill>
              </a:rPr>
              <a:t>how God want</a:t>
            </a:r>
          </a:p>
          <a:p>
            <a:pPr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 </a:t>
            </a:r>
            <a:r>
              <a:rPr lang="en-GB" sz="4800" b="1" dirty="0" smtClean="0">
                <a:solidFill>
                  <a:schemeClr val="bg1"/>
                </a:solidFill>
              </a:rPr>
              <a:t> </a:t>
            </a:r>
            <a:r>
              <a:rPr lang="en-GB" sz="4800" b="1" dirty="0" smtClean="0">
                <a:solidFill>
                  <a:schemeClr val="bg1"/>
                </a:solidFill>
              </a:rPr>
              <a:t> us to be today.</a:t>
            </a:r>
            <a:endParaRPr lang="en-US" sz="48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2" descr="F:\Luk (Data)\Desktop\Documents\ARCHIVIO globale\Archivio PPT e filmati  (non delle canzoni)\PPT di foto e foto\archivio Luk Foto\religioso\croix\_DioPiangeConNo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286124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357214"/>
            <a:ext cx="8229600" cy="6318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0"/>
            <a:ext cx="8786842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6600" b="1" dirty="0" smtClean="0">
                <a:solidFill>
                  <a:schemeClr val="bg1"/>
                </a:solidFill>
              </a:rPr>
              <a:t> </a:t>
            </a:r>
            <a:r>
              <a:rPr lang="en-GB" sz="6600" dirty="0" smtClean="0"/>
              <a:t>	</a:t>
            </a:r>
            <a:r>
              <a:rPr lang="en-GB" sz="6600" b="1" dirty="0" smtClean="0">
                <a:solidFill>
                  <a:schemeClr val="bg1"/>
                </a:solidFill>
              </a:rPr>
              <a:t>In these times, </a:t>
            </a:r>
            <a:endParaRPr lang="en-GB" sz="66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6600" b="1" dirty="0" smtClean="0">
                <a:solidFill>
                  <a:schemeClr val="bg1"/>
                </a:solidFill>
              </a:rPr>
              <a:t> </a:t>
            </a:r>
            <a:r>
              <a:rPr lang="en-GB" sz="6600" b="1" dirty="0" smtClean="0">
                <a:solidFill>
                  <a:schemeClr val="bg1"/>
                </a:solidFill>
              </a:rPr>
              <a:t> </a:t>
            </a:r>
            <a:r>
              <a:rPr lang="en-GB" sz="6600" b="1" dirty="0" smtClean="0">
                <a:solidFill>
                  <a:schemeClr val="bg1"/>
                </a:solidFill>
              </a:rPr>
              <a:t>only </a:t>
            </a:r>
            <a:r>
              <a:rPr lang="en-GB" sz="6600" b="1" dirty="0" smtClean="0">
                <a:solidFill>
                  <a:schemeClr val="bg1"/>
                </a:solidFill>
              </a:rPr>
              <a:t>an individual </a:t>
            </a:r>
            <a:endParaRPr lang="en-GB" sz="66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6600" b="1" dirty="0" smtClean="0">
                <a:solidFill>
                  <a:schemeClr val="bg1"/>
                </a:solidFill>
              </a:rPr>
              <a:t> </a:t>
            </a:r>
            <a:r>
              <a:rPr lang="en-GB" sz="6600" b="1" dirty="0" smtClean="0">
                <a:solidFill>
                  <a:schemeClr val="bg1"/>
                </a:solidFill>
              </a:rPr>
              <a:t> </a:t>
            </a:r>
            <a:r>
              <a:rPr lang="en-GB" sz="6600" b="1" dirty="0" smtClean="0">
                <a:solidFill>
                  <a:schemeClr val="bg1"/>
                </a:solidFill>
              </a:rPr>
              <a:t>sanctity </a:t>
            </a:r>
            <a:r>
              <a:rPr lang="en-GB" sz="6600" b="1" dirty="0" smtClean="0">
                <a:solidFill>
                  <a:schemeClr val="bg1"/>
                </a:solidFill>
              </a:rPr>
              <a:t>is not enough, </a:t>
            </a:r>
            <a:endParaRPr lang="en-GB" sz="66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6600" b="1" dirty="0" smtClean="0">
                <a:solidFill>
                  <a:schemeClr val="bg1"/>
                </a:solidFill>
              </a:rPr>
              <a:t> </a:t>
            </a:r>
            <a:r>
              <a:rPr lang="en-GB" sz="6600" b="1" dirty="0" smtClean="0">
                <a:solidFill>
                  <a:schemeClr val="bg1"/>
                </a:solidFill>
              </a:rPr>
              <a:t> </a:t>
            </a:r>
            <a:r>
              <a:rPr lang="en-GB" sz="6600" b="1" dirty="0" smtClean="0">
                <a:solidFill>
                  <a:schemeClr val="bg1"/>
                </a:solidFill>
              </a:rPr>
              <a:t>nor </a:t>
            </a:r>
            <a:r>
              <a:rPr lang="en-GB" sz="6600" b="1" dirty="0" smtClean="0">
                <a:solidFill>
                  <a:schemeClr val="bg1"/>
                </a:solidFill>
              </a:rPr>
              <a:t>one that is communitarian </a:t>
            </a:r>
            <a:endParaRPr lang="en-GB" sz="66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6600" b="1" dirty="0" smtClean="0">
                <a:solidFill>
                  <a:schemeClr val="bg1"/>
                </a:solidFill>
              </a:rPr>
              <a:t> </a:t>
            </a:r>
            <a:r>
              <a:rPr lang="en-GB" sz="6600" b="1" dirty="0" smtClean="0">
                <a:solidFill>
                  <a:schemeClr val="bg1"/>
                </a:solidFill>
              </a:rPr>
              <a:t> </a:t>
            </a:r>
            <a:r>
              <a:rPr lang="en-GB" sz="6600" b="1" dirty="0" smtClean="0">
                <a:solidFill>
                  <a:schemeClr val="bg1"/>
                </a:solidFill>
              </a:rPr>
              <a:t>but </a:t>
            </a:r>
            <a:r>
              <a:rPr lang="en-GB" sz="6600" b="1" dirty="0" smtClean="0">
                <a:solidFill>
                  <a:schemeClr val="bg1"/>
                </a:solidFill>
              </a:rPr>
              <a:t>closed.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F:\Luk (Data)\Desktop\Documents\ARCHIVIO globale\Archivio PPT e filmati  (non delle canzoni)\PPT di foto e foto\archivio Luk Foto\reciprocité\Francesco e Bartolome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14061" y="3500438"/>
            <a:ext cx="2315407" cy="297401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-428652"/>
            <a:ext cx="86868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</a:t>
            </a:r>
            <a:endParaRPr lang="it-IT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</a:t>
            </a:r>
            <a:r>
              <a:rPr lang="it-IT" sz="5400" b="1" dirty="0" smtClean="0">
                <a:solidFill>
                  <a:schemeClr val="bg1"/>
                </a:solidFill>
              </a:rPr>
              <a:t>W</a:t>
            </a:r>
            <a:r>
              <a:rPr lang="en-GB" sz="5400" b="1" dirty="0" smtClean="0">
                <a:solidFill>
                  <a:schemeClr val="bg1"/>
                </a:solidFill>
              </a:rPr>
              <a:t>e </a:t>
            </a:r>
            <a:r>
              <a:rPr lang="en-GB" sz="5400" b="1" dirty="0" smtClean="0">
                <a:solidFill>
                  <a:schemeClr val="bg1"/>
                </a:solidFill>
              </a:rPr>
              <a:t>must feel </a:t>
            </a:r>
            <a:r>
              <a:rPr lang="en-GB" sz="5400" b="1" dirty="0" smtClean="0">
                <a:solidFill>
                  <a:schemeClr val="bg1"/>
                </a:solidFill>
              </a:rPr>
              <a:t>within </a:t>
            </a: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ourselves the </a:t>
            </a:r>
            <a:r>
              <a:rPr lang="en-GB" sz="5400" b="1" dirty="0" smtClean="0">
                <a:solidFill>
                  <a:schemeClr val="bg1"/>
                </a:solidFill>
              </a:rPr>
              <a:t>sorrow </a:t>
            </a: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      </a:t>
            </a: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and </a:t>
            </a:r>
            <a:r>
              <a:rPr lang="en-GB" sz="5400" b="1" dirty="0" smtClean="0">
                <a:solidFill>
                  <a:schemeClr val="bg1"/>
                </a:solidFill>
              </a:rPr>
              <a:t>also joy </a:t>
            </a:r>
            <a:endParaRPr lang="en-GB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that </a:t>
            </a:r>
            <a:r>
              <a:rPr lang="en-GB" sz="5400" b="1" dirty="0" smtClean="0">
                <a:solidFill>
                  <a:schemeClr val="bg1"/>
                </a:solidFill>
              </a:rPr>
              <a:t>Christ </a:t>
            </a:r>
            <a:endParaRPr lang="en-GB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experiences </a:t>
            </a: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r>
              <a:rPr lang="en-GB" sz="5400" b="1" dirty="0" smtClean="0">
                <a:solidFill>
                  <a:schemeClr val="bg1"/>
                </a:solidFill>
              </a:rPr>
              <a:t>today in </a:t>
            </a:r>
            <a:r>
              <a:rPr lang="en-GB" sz="5400" b="1" dirty="0" smtClean="0">
                <a:solidFill>
                  <a:schemeClr val="bg1"/>
                </a:solidFill>
              </a:rPr>
              <a:t>his Bride.</a:t>
            </a:r>
            <a:endParaRPr lang="en-US" sz="5400" b="1" dirty="0" smtClean="0">
              <a:solidFill>
                <a:schemeClr val="bg1"/>
              </a:solidFill>
            </a:endParaRPr>
          </a:p>
          <a:p>
            <a:r>
              <a:rPr lang="en-GB" sz="5400" dirty="0" smtClean="0"/>
              <a:t>	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F:\Luk (Data)\Desktop\bnvolat_bon_pour_moral-854x5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14620"/>
            <a:ext cx="3746108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57256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-571528"/>
            <a:ext cx="6500858" cy="2143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sz="4400" b="1" dirty="0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  </a:t>
            </a:r>
            <a:r>
              <a:rPr lang="en-GB" sz="4400" b="1" dirty="0" smtClean="0">
                <a:solidFill>
                  <a:schemeClr val="bg1"/>
                </a:solidFill>
              </a:rPr>
              <a:t>How easy it is to notice a profound </a:t>
            </a:r>
          </a:p>
          <a:p>
            <a:pPr>
              <a:buNone/>
            </a:pPr>
            <a:r>
              <a:rPr lang="en-GB" sz="4400" b="1" dirty="0" smtClean="0">
                <a:solidFill>
                  <a:schemeClr val="bg1"/>
                </a:solidFill>
              </a:rPr>
              <a:t>  desire beginning to take hold in </a:t>
            </a:r>
          </a:p>
          <a:p>
            <a:pPr>
              <a:buNone/>
            </a:pPr>
            <a:r>
              <a:rPr lang="en-GB" sz="4400" b="1" dirty="0" smtClean="0">
                <a:solidFill>
                  <a:schemeClr val="bg1"/>
                </a:solidFill>
              </a:rPr>
              <a:t>  Christians; I would even call it</a:t>
            </a:r>
          </a:p>
          <a:p>
            <a:pPr>
              <a:buNone/>
            </a:pPr>
            <a:r>
              <a:rPr lang="en-GB" sz="4400" b="1" dirty="0" smtClean="0">
                <a:solidFill>
                  <a:schemeClr val="bg1"/>
                </a:solidFill>
              </a:rPr>
              <a:t>  an urgency. </a:t>
            </a:r>
          </a:p>
          <a:p>
            <a:pPr>
              <a:buNone/>
            </a:pPr>
            <a:r>
              <a:rPr lang="en-GB" sz="4400" b="1" dirty="0" smtClean="0">
                <a:solidFill>
                  <a:schemeClr val="bg1"/>
                </a:solidFill>
              </a:rPr>
              <a:t>  They show a desire to serve the Church , </a:t>
            </a:r>
          </a:p>
          <a:p>
            <a:pPr>
              <a:buNone/>
            </a:pPr>
            <a:r>
              <a:rPr lang="en-GB" sz="4400" b="1" dirty="0" smtClean="0">
                <a:solidFill>
                  <a:schemeClr val="bg1"/>
                </a:solidFill>
              </a:rPr>
              <a:t>  not so much and not only in outward, </a:t>
            </a:r>
          </a:p>
          <a:p>
            <a:pPr>
              <a:buNone/>
            </a:pPr>
            <a:r>
              <a:rPr lang="en-GB" sz="4400" b="1" dirty="0" smtClean="0">
                <a:solidFill>
                  <a:schemeClr val="bg1"/>
                </a:solidFill>
              </a:rPr>
              <a:t>  material ways but in  </a:t>
            </a:r>
          </a:p>
          <a:p>
            <a:pPr>
              <a:buNone/>
            </a:pPr>
            <a:r>
              <a:rPr lang="en-GB" sz="4400" b="1" dirty="0" smtClean="0">
                <a:solidFill>
                  <a:schemeClr val="bg1"/>
                </a:solidFill>
              </a:rPr>
              <a:t>  a different manner, </a:t>
            </a:r>
          </a:p>
          <a:p>
            <a:pPr>
              <a:buNone/>
            </a:pPr>
            <a:r>
              <a:rPr lang="en-GB" sz="4400" b="1" dirty="0" smtClean="0">
                <a:solidFill>
                  <a:schemeClr val="bg1"/>
                </a:solidFill>
              </a:rPr>
              <a:t>  more in tune </a:t>
            </a:r>
          </a:p>
          <a:p>
            <a:pPr>
              <a:buNone/>
            </a:pPr>
            <a:r>
              <a:rPr lang="en-GB" sz="4400" b="1" dirty="0" smtClean="0">
                <a:solidFill>
                  <a:schemeClr val="bg1"/>
                </a:solidFill>
              </a:rPr>
              <a:t>  with their faith, </a:t>
            </a:r>
          </a:p>
          <a:p>
            <a:pPr>
              <a:buNone/>
            </a:pPr>
            <a:r>
              <a:rPr lang="en-GB" sz="4400" b="1" dirty="0" smtClean="0">
                <a:solidFill>
                  <a:schemeClr val="bg1"/>
                </a:solidFill>
              </a:rPr>
              <a:t>  more essential.</a:t>
            </a:r>
            <a:endParaRPr lang="en-US" sz="4400" b="1" dirty="0">
              <a:solidFill>
                <a:schemeClr val="bg1"/>
              </a:solidFill>
              <a:latin typeface="Calibri" pitchFamily="34" charset="0"/>
              <a:cs typeface="Aharoni" pitchFamily="2" charset="-79"/>
            </a:endParaRPr>
          </a:p>
        </p:txBody>
      </p:sp>
      <p:pic>
        <p:nvPicPr>
          <p:cNvPr id="8" name="Picture 7" descr="F:\Luk (Data)\Desktop\eventi recents\20190526 Journee comm MTL\prep 26 mai\Santificarci chiesa\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14752"/>
            <a:ext cx="32146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F:\Luk (Data)\Desktop\Documents\ARCHIVIO globale\Archivio PPT e filmati  (non delle canzoni)\PPT di foto e foto\archivio Luk Foto\simboli\unity-blog-pic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793" y="-428652"/>
            <a:ext cx="9642793" cy="82868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8643966" cy="6126163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5800" b="1" dirty="0" smtClean="0"/>
          </a:p>
          <a:p>
            <a:pPr>
              <a:buNone/>
            </a:pPr>
            <a:r>
              <a:rPr lang="fr-FR" sz="5800" b="1" dirty="0" smtClean="0"/>
              <a:t>         </a:t>
            </a:r>
          </a:p>
          <a:p>
            <a:r>
              <a:rPr lang="fr-FR" sz="5800" b="1" dirty="0" smtClean="0"/>
              <a:t>              </a:t>
            </a:r>
            <a:r>
              <a:rPr lang="en-GB" sz="5400" b="1" dirty="0" smtClean="0"/>
              <a:t>We need</a:t>
            </a:r>
          </a:p>
          <a:p>
            <a:r>
              <a:rPr lang="en-GB" sz="5400" b="1" dirty="0" smtClean="0"/>
              <a:t>         to become saints </a:t>
            </a:r>
          </a:p>
          <a:p>
            <a:r>
              <a:rPr lang="en-GB" sz="5400" b="1" dirty="0" smtClean="0"/>
              <a:t>              as Church</a:t>
            </a:r>
            <a:endParaRPr lang="en-US" sz="5400" b="1" dirty="0" smtClean="0"/>
          </a:p>
          <a:p>
            <a:endParaRPr lang="en-US" sz="6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:\Luk (Data)\Desktop\Santificarci chiesa\bigstock-Abstract-blue-background-wal-6002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85842"/>
            <a:ext cx="9144000" cy="73580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-285776"/>
            <a:ext cx="8286808" cy="157163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To live a collective sanctity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F:\Luk (Data)\Desktop\Documents\ARCHIVIO globale\Archivio PPT e filmati  (non delle canzoni)\PPT di foto e foto\archivio Luk Foto\PARTAGE\team_work_hands_grippin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2787016" cy="1900238"/>
          </a:xfrm>
          <a:prstGeom prst="rect">
            <a:avLst/>
          </a:prstGeom>
          <a:noFill/>
        </p:spPr>
      </p:pic>
      <p:pic>
        <p:nvPicPr>
          <p:cNvPr id="6" name="Picture 7" descr="F:\Luk (Data)\Desktop\Documents\ARCHIVIO globale\Archivio PPT e filmati  (non delle canzoni)\PPT di foto e foto\archivio Luk Foto\simboli\solida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214422"/>
            <a:ext cx="2714644" cy="2098874"/>
          </a:xfrm>
          <a:prstGeom prst="rect">
            <a:avLst/>
          </a:prstGeom>
          <a:noFill/>
        </p:spPr>
      </p:pic>
      <p:pic>
        <p:nvPicPr>
          <p:cNvPr id="7" name="Content Placeholder 6" descr="F:\Luk (Data)\Desktop\Documents\ARCHIVIO globale\Archivio PPT e filmati  (non delle canzoni)\PPT di foto e foto\archivio Luk Foto\simboli\Piedi Bambin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286256"/>
            <a:ext cx="3016196" cy="2071678"/>
          </a:xfrm>
          <a:prstGeom prst="rect">
            <a:avLst/>
          </a:prstGeom>
          <a:noFill/>
        </p:spPr>
      </p:pic>
      <p:pic>
        <p:nvPicPr>
          <p:cNvPr id="9" name="Picture 8" descr="F:\Luk (Data)\Desktop\eventi recents\20190526 Journee comm MTL\prep 26 mai\Santificarci chiesa\1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071942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Luk (Data)\Desktop\eventi recents\20190526 Journee comm MTL\prep 26 mai\Santificarci chiesa\15 janvi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2000240"/>
            <a:ext cx="3686719" cy="364063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24200" y="-1185863"/>
            <a:ext cx="15392400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500098" y="0"/>
            <a:ext cx="11215766" cy="6126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5400" dirty="0" smtClean="0"/>
              <a:t>    </a:t>
            </a:r>
            <a:r>
              <a:rPr lang="en-US" sz="5400" dirty="0" smtClean="0"/>
              <a:t> </a:t>
            </a:r>
            <a:r>
              <a:rPr lang="en-GB" sz="4400" b="1" dirty="0" smtClean="0">
                <a:solidFill>
                  <a:schemeClr val="bg1"/>
                </a:solidFill>
              </a:rPr>
              <a:t>One sees, especially among laity, </a:t>
            </a:r>
          </a:p>
          <a:p>
            <a:pPr>
              <a:buNone/>
            </a:pPr>
            <a:r>
              <a:rPr lang="en-GB" sz="4400" b="1" dirty="0" smtClean="0">
                <a:solidFill>
                  <a:schemeClr val="bg1"/>
                </a:solidFill>
              </a:rPr>
              <a:t>      that the way people used to think </a:t>
            </a:r>
          </a:p>
          <a:p>
            <a:pPr>
              <a:buNone/>
            </a:pPr>
            <a:r>
              <a:rPr lang="en-GB" sz="4400" b="1" dirty="0" smtClean="0">
                <a:solidFill>
                  <a:schemeClr val="bg1"/>
                </a:solidFill>
              </a:rPr>
              <a:t>      about becoming saints </a:t>
            </a:r>
          </a:p>
          <a:p>
            <a:pPr>
              <a:buNone/>
            </a:pPr>
            <a:r>
              <a:rPr lang="en-GB" sz="4400" b="1" dirty="0" smtClean="0">
                <a:solidFill>
                  <a:schemeClr val="bg1"/>
                </a:solidFill>
              </a:rPr>
              <a:t>      is not much appreciated; </a:t>
            </a:r>
          </a:p>
          <a:p>
            <a:pPr>
              <a:buNone/>
            </a:pPr>
            <a:r>
              <a:rPr lang="en-GB" sz="4400" b="1" dirty="0" smtClean="0">
                <a:solidFill>
                  <a:schemeClr val="bg1"/>
                </a:solidFill>
              </a:rPr>
              <a:t>      indeed at times </a:t>
            </a:r>
          </a:p>
          <a:p>
            <a:pPr>
              <a:buNone/>
            </a:pPr>
            <a:r>
              <a:rPr lang="en-GB" sz="4400" b="1" dirty="0" smtClean="0">
                <a:solidFill>
                  <a:schemeClr val="bg1"/>
                </a:solidFill>
              </a:rPr>
              <a:t>      they consider it </a:t>
            </a:r>
          </a:p>
          <a:p>
            <a:pPr>
              <a:buNone/>
            </a:pPr>
            <a:r>
              <a:rPr lang="en-GB" sz="4400" b="1" dirty="0" smtClean="0">
                <a:solidFill>
                  <a:schemeClr val="bg1"/>
                </a:solidFill>
              </a:rPr>
              <a:t>      outdated.</a:t>
            </a:r>
            <a:endParaRPr lang="en-US" sz="4400" b="1" dirty="0">
              <a:solidFill>
                <a:schemeClr val="bg1"/>
              </a:solidFill>
              <a:latin typeface="Calibri" pitchFamily="34" charset="0"/>
              <a:cs typeface="Aharoni" pitchFamily="2" charset="-79"/>
            </a:endParaRPr>
          </a:p>
        </p:txBody>
      </p:sp>
      <p:pic>
        <p:nvPicPr>
          <p:cNvPr id="2051" name="Picture 3" descr="F:\Luk (Data)\Desktop\Santificarci chiesa\5184718886_6b98f7dbc5_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643314"/>
            <a:ext cx="3430588" cy="235743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24200" y="-1185863"/>
            <a:ext cx="15392400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0"/>
            <a:ext cx="8858280" cy="6126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4800" dirty="0" smtClean="0"/>
              <a:t> </a:t>
            </a:r>
            <a:r>
              <a:rPr lang="en-GB" sz="4800" dirty="0" smtClean="0"/>
              <a:t> </a:t>
            </a:r>
            <a:r>
              <a:rPr lang="en-GB" sz="4800" b="1" dirty="0" smtClean="0">
                <a:solidFill>
                  <a:schemeClr val="bg1"/>
                </a:solidFill>
              </a:rPr>
              <a:t>The style of sanctity for today’s </a:t>
            </a:r>
          </a:p>
          <a:p>
            <a:pPr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  Christian goes beyond that of </a:t>
            </a:r>
          </a:p>
          <a:p>
            <a:pPr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  perfection sought individually,</a:t>
            </a:r>
          </a:p>
          <a:p>
            <a:pPr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  </a:t>
            </a:r>
            <a:r>
              <a:rPr lang="en-GB" sz="4400" b="1" dirty="0" smtClean="0">
                <a:solidFill>
                  <a:schemeClr val="bg1"/>
                </a:solidFill>
              </a:rPr>
              <a:t>and they often express it like this</a:t>
            </a:r>
            <a:r>
              <a:rPr lang="en-GB" sz="4800" b="1" dirty="0" smtClean="0">
                <a:solidFill>
                  <a:schemeClr val="bg1"/>
                </a:solidFill>
              </a:rPr>
              <a:t>: </a:t>
            </a:r>
          </a:p>
          <a:p>
            <a:pPr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  we want to </a:t>
            </a:r>
          </a:p>
          <a:p>
            <a:pPr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  become saints</a:t>
            </a:r>
          </a:p>
          <a:p>
            <a:pPr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  together...</a:t>
            </a:r>
            <a:endParaRPr lang="en-US" sz="4800" b="1" dirty="0">
              <a:solidFill>
                <a:schemeClr val="bg1"/>
              </a:solidFill>
              <a:latin typeface="Calibri" pitchFamily="34" charset="0"/>
              <a:cs typeface="Aharoni" pitchFamily="2" charset="-79"/>
            </a:endParaRPr>
          </a:p>
        </p:txBody>
      </p:sp>
      <p:pic>
        <p:nvPicPr>
          <p:cNvPr id="5" name="Picture 7" descr="F:\Luk (Data)\Desktop\Documents\ARCHIVIO globale\Archivio PPT e filmati  (non delle canzoni)\PPT di foto e foto\archivio Luk Foto\simboli\solidai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643314"/>
            <a:ext cx="3869666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Luk (Data)\Desktop\Santificarci chiesa\Blu_sky_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4710" y="-500090"/>
            <a:ext cx="12887114" cy="75724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500090"/>
            <a:ext cx="8229600" cy="7747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it-IT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We desire a</a:t>
            </a: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collective </a:t>
            </a: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sanctity.</a:t>
            </a: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GB" sz="5400" dirty="0" smtClean="0"/>
              <a:t>	</a:t>
            </a:r>
            <a:endParaRPr lang="en-US" dirty="0"/>
          </a:p>
        </p:txBody>
      </p:sp>
      <p:pic>
        <p:nvPicPr>
          <p:cNvPr id="5" name="Content Placeholder 4" descr="F:\Luk (Data)\Desktop\Documents\ARCHIVIO globale\Archivio PPT e filmati  (non delle canzoni)\PPT di foto e foto\archivio Luk Foto\PARTAGE\team_work_hands_gripp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86386"/>
            <a:ext cx="4038600" cy="275359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Luk (Data)\Desktop\Santificarci chiesa\Blu_sky_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93133" y="-428652"/>
            <a:ext cx="12887113" cy="75724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571480"/>
            <a:ext cx="8429684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So here and there we see</a:t>
            </a:r>
          </a:p>
          <a:p>
            <a:pPr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committed Christians forming </a:t>
            </a:r>
          </a:p>
          <a:p>
            <a:pPr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groups who, in unity, </a:t>
            </a:r>
          </a:p>
          <a:p>
            <a:pPr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go towards God.</a:t>
            </a: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GB" sz="4800" dirty="0" smtClean="0"/>
              <a:t>	</a:t>
            </a:r>
            <a:endParaRPr lang="en-US" sz="4800" dirty="0"/>
          </a:p>
        </p:txBody>
      </p:sp>
      <p:pic>
        <p:nvPicPr>
          <p:cNvPr id="2051" name="Picture 3" descr="F:\Luk (Data)\Desktop\Documents\ARCHIVIO globale\Archivio PPT e filmati  (non delle canzoni)\PPT di foto e foto\archivio Luk Foto\reciprocité\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071942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Luk (Data)\Desktop\Santificarci chiesa\Blu_sky_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106" y="0"/>
            <a:ext cx="11994421" cy="704788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12616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fr-FR" sz="5600" b="1" dirty="0" smtClean="0"/>
              <a:t>  </a:t>
            </a:r>
          </a:p>
          <a:p>
            <a:pPr>
              <a:buNone/>
            </a:pPr>
            <a:r>
              <a:rPr lang="fr-FR" sz="5600" b="1" dirty="0" smtClean="0">
                <a:solidFill>
                  <a:schemeClr val="bg1"/>
                </a:solidFill>
              </a:rPr>
              <a:t>   </a:t>
            </a:r>
          </a:p>
          <a:p>
            <a:pPr>
              <a:buNone/>
            </a:pPr>
            <a:r>
              <a:rPr lang="fr-FR" sz="5600" b="1" dirty="0" smtClean="0">
                <a:solidFill>
                  <a:schemeClr val="bg1"/>
                </a:solidFill>
              </a:rPr>
              <a:t>  </a:t>
            </a:r>
            <a:r>
              <a:rPr lang="en-GB" sz="10100" b="1" dirty="0" smtClean="0">
                <a:solidFill>
                  <a:schemeClr val="bg1"/>
                </a:solidFill>
              </a:rPr>
              <a:t>In fact it seems to us that this is </a:t>
            </a:r>
          </a:p>
          <a:p>
            <a:pPr>
              <a:buNone/>
            </a:pPr>
            <a:r>
              <a:rPr lang="en-GB" sz="10100" b="1" dirty="0" smtClean="0">
                <a:solidFill>
                  <a:schemeClr val="bg1"/>
                </a:solidFill>
              </a:rPr>
              <a:t>  what God really wants, </a:t>
            </a:r>
          </a:p>
          <a:p>
            <a:pPr>
              <a:buNone/>
            </a:pPr>
            <a:r>
              <a:rPr lang="en-GB" sz="10100" b="1" dirty="0" smtClean="0">
                <a:solidFill>
                  <a:schemeClr val="bg1"/>
                </a:solidFill>
              </a:rPr>
              <a:t>  so long as it all has the stamp </a:t>
            </a:r>
          </a:p>
          <a:p>
            <a:pPr>
              <a:buNone/>
            </a:pPr>
            <a:r>
              <a:rPr lang="en-GB" sz="10100" b="1" dirty="0" smtClean="0">
                <a:solidFill>
                  <a:schemeClr val="bg1"/>
                </a:solidFill>
              </a:rPr>
              <a:t>  of openness, </a:t>
            </a:r>
          </a:p>
          <a:p>
            <a:pPr>
              <a:buNone/>
            </a:pPr>
            <a:r>
              <a:rPr lang="en-GB" sz="10100" b="1" dirty="0" smtClean="0">
                <a:solidFill>
                  <a:schemeClr val="bg1"/>
                </a:solidFill>
              </a:rPr>
              <a:t>  the pulse of </a:t>
            </a:r>
          </a:p>
          <a:p>
            <a:pPr>
              <a:buNone/>
            </a:pPr>
            <a:r>
              <a:rPr lang="en-GB" sz="10100" b="1" dirty="0" smtClean="0">
                <a:solidFill>
                  <a:schemeClr val="bg1"/>
                </a:solidFill>
              </a:rPr>
              <a:t>  the entire Church, </a:t>
            </a:r>
          </a:p>
          <a:p>
            <a:pPr>
              <a:buNone/>
            </a:pPr>
            <a:r>
              <a:rPr lang="en-GB" sz="10100" b="1" dirty="0" smtClean="0">
                <a:solidFill>
                  <a:schemeClr val="bg1"/>
                </a:solidFill>
              </a:rPr>
              <a:t>  a loving unity </a:t>
            </a:r>
          </a:p>
          <a:p>
            <a:pPr>
              <a:buNone/>
            </a:pPr>
            <a:r>
              <a:rPr lang="en-GB" sz="10100" b="1" dirty="0" smtClean="0">
                <a:solidFill>
                  <a:schemeClr val="bg1"/>
                </a:solidFill>
              </a:rPr>
              <a:t>  with the hierarchy.</a:t>
            </a:r>
            <a:r>
              <a:rPr lang="en-US" sz="10100" b="1" dirty="0" smtClean="0">
                <a:solidFill>
                  <a:schemeClr val="bg1"/>
                </a:solidFill>
              </a:rPr>
              <a:t/>
            </a:r>
            <a:br>
              <a:rPr lang="en-US" sz="10100" b="1" dirty="0" smtClean="0">
                <a:solidFill>
                  <a:schemeClr val="bg1"/>
                </a:solidFill>
              </a:rPr>
            </a:br>
            <a:endParaRPr lang="en-US" sz="101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F:\Luk (Data)\Desktop\Santificarci chiesa\Papa loppina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00372"/>
            <a:ext cx="3857652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Luk (Data)\Desktop\Santificarci chiesa\Blu_sky_b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479441" y="-714404"/>
            <a:ext cx="12887073" cy="75724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928718"/>
            <a:ext cx="8229600" cy="57150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0"/>
            <a:ext cx="8715404" cy="6500834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4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The face of the Church, </a:t>
            </a:r>
          </a:p>
          <a:p>
            <a:pPr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 with Its lights and shadows, </a:t>
            </a:r>
          </a:p>
          <a:p>
            <a:pPr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 ought to be in every Christian, </a:t>
            </a:r>
          </a:p>
          <a:p>
            <a:pPr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 in every group </a:t>
            </a:r>
          </a:p>
          <a:p>
            <a:pPr>
              <a:buNone/>
            </a:pPr>
            <a:r>
              <a:rPr lang="en-GB" sz="4800" b="1" dirty="0" smtClean="0">
                <a:solidFill>
                  <a:schemeClr val="bg1"/>
                </a:solidFill>
              </a:rPr>
              <a:t> of Christians. 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3075" name="Picture 3" descr="F:\Luk (Data)\Desktop\Documents\ARCHIVIO globale\Archivio PPT e filmati  (non delle canzoni)\PPT di foto e foto\archivio Luk Foto\simboli\Ali uccell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429000"/>
            <a:ext cx="3009743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Luk (Data)\Desktop\Santificarci chiesa\Blu_sky_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71557" y="-357214"/>
            <a:ext cx="13130267" cy="77153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1261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dirty="0" smtClean="0"/>
              <a:t>  </a:t>
            </a:r>
          </a:p>
          <a:p>
            <a:pPr>
              <a:buNone/>
            </a:pPr>
            <a:r>
              <a:rPr lang="fr-FR" dirty="0" smtClean="0"/>
              <a:t>     </a:t>
            </a:r>
            <a:endParaRPr lang="fr-FR" dirty="0" smtClean="0"/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    </a:t>
            </a:r>
            <a:r>
              <a:rPr lang="en-GB" sz="13500" b="1" dirty="0" smtClean="0">
                <a:solidFill>
                  <a:schemeClr val="bg1"/>
                </a:solidFill>
              </a:rPr>
              <a:t>This </a:t>
            </a:r>
            <a:r>
              <a:rPr lang="en-GB" sz="13500" b="1" dirty="0" smtClean="0">
                <a:solidFill>
                  <a:schemeClr val="bg1"/>
                </a:solidFill>
              </a:rPr>
              <a:t>means that we must feel as our </a:t>
            </a:r>
            <a:endParaRPr lang="en-GB" sz="135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13500" b="1" dirty="0" smtClean="0">
                <a:solidFill>
                  <a:schemeClr val="bg1"/>
                </a:solidFill>
              </a:rPr>
              <a:t> </a:t>
            </a:r>
            <a:r>
              <a:rPr lang="en-GB" sz="13500" b="1" dirty="0" smtClean="0">
                <a:solidFill>
                  <a:schemeClr val="bg1"/>
                </a:solidFill>
              </a:rPr>
              <a:t>  </a:t>
            </a:r>
            <a:r>
              <a:rPr lang="en-GB" sz="13500" b="1" dirty="0" smtClean="0">
                <a:solidFill>
                  <a:schemeClr val="bg1"/>
                </a:solidFill>
              </a:rPr>
              <a:t>own </a:t>
            </a:r>
            <a:r>
              <a:rPr lang="en-GB" sz="13500" b="1" dirty="0" smtClean="0">
                <a:solidFill>
                  <a:schemeClr val="bg1"/>
                </a:solidFill>
              </a:rPr>
              <a:t>not only the Church’s joys, </a:t>
            </a:r>
            <a:endParaRPr lang="en-GB" sz="135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13500" b="1" dirty="0" smtClean="0">
                <a:solidFill>
                  <a:schemeClr val="bg1"/>
                </a:solidFill>
              </a:rPr>
              <a:t> </a:t>
            </a:r>
            <a:r>
              <a:rPr lang="en-GB" sz="13500" b="1" dirty="0" smtClean="0">
                <a:solidFill>
                  <a:schemeClr val="bg1"/>
                </a:solidFill>
              </a:rPr>
              <a:t>  </a:t>
            </a:r>
            <a:r>
              <a:rPr lang="en-GB" sz="13500" b="1" dirty="0" smtClean="0">
                <a:solidFill>
                  <a:schemeClr val="bg1"/>
                </a:solidFill>
              </a:rPr>
              <a:t>her hopes</a:t>
            </a:r>
            <a:r>
              <a:rPr lang="en-GB" sz="13500" b="1" dirty="0" smtClean="0">
                <a:solidFill>
                  <a:schemeClr val="bg1"/>
                </a:solidFill>
              </a:rPr>
              <a:t>, her constantly new forms </a:t>
            </a:r>
            <a:endParaRPr lang="en-GB" sz="135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13500" b="1" dirty="0" smtClean="0">
                <a:solidFill>
                  <a:schemeClr val="bg1"/>
                </a:solidFill>
              </a:rPr>
              <a:t> </a:t>
            </a:r>
            <a:r>
              <a:rPr lang="en-GB" sz="13500" b="1" dirty="0" smtClean="0">
                <a:solidFill>
                  <a:schemeClr val="bg1"/>
                </a:solidFill>
              </a:rPr>
              <a:t>  </a:t>
            </a:r>
            <a:r>
              <a:rPr lang="en-GB" sz="13500" b="1" dirty="0" smtClean="0">
                <a:solidFill>
                  <a:schemeClr val="bg1"/>
                </a:solidFill>
              </a:rPr>
              <a:t>of growth</a:t>
            </a:r>
            <a:r>
              <a:rPr lang="en-GB" sz="13500" b="1" dirty="0" smtClean="0">
                <a:solidFill>
                  <a:schemeClr val="bg1"/>
                </a:solidFill>
              </a:rPr>
              <a:t>, </a:t>
            </a:r>
            <a:endParaRPr lang="en-GB" sz="135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13500" b="1" dirty="0" smtClean="0">
                <a:solidFill>
                  <a:schemeClr val="bg1"/>
                </a:solidFill>
              </a:rPr>
              <a:t> </a:t>
            </a:r>
            <a:r>
              <a:rPr lang="en-GB" sz="13500" b="1" dirty="0" smtClean="0">
                <a:solidFill>
                  <a:schemeClr val="bg1"/>
                </a:solidFill>
              </a:rPr>
              <a:t>  </a:t>
            </a:r>
            <a:r>
              <a:rPr lang="en-GB" sz="13500" b="1" dirty="0" smtClean="0">
                <a:solidFill>
                  <a:schemeClr val="bg1"/>
                </a:solidFill>
              </a:rPr>
              <a:t>her victories... </a:t>
            </a:r>
          </a:p>
          <a:p>
            <a:pPr>
              <a:buNone/>
            </a:pPr>
            <a:r>
              <a:rPr lang="en-GB" sz="13500" b="1" dirty="0" smtClean="0">
                <a:solidFill>
                  <a:schemeClr val="bg1"/>
                </a:solidFill>
              </a:rPr>
              <a:t> </a:t>
            </a:r>
            <a:r>
              <a:rPr lang="en-GB" sz="13500" b="1" dirty="0" smtClean="0">
                <a:solidFill>
                  <a:schemeClr val="bg1"/>
                </a:solidFill>
              </a:rPr>
              <a:t>  </a:t>
            </a:r>
          </a:p>
          <a:p>
            <a:pPr>
              <a:buNone/>
            </a:pPr>
            <a:r>
              <a:rPr lang="en-GB" sz="13500" b="1" dirty="0" smtClean="0">
                <a:solidFill>
                  <a:schemeClr val="bg1"/>
                </a:solidFill>
              </a:rPr>
              <a:t> </a:t>
            </a:r>
            <a:r>
              <a:rPr lang="en-GB" sz="13500" b="1" dirty="0" smtClean="0">
                <a:solidFill>
                  <a:schemeClr val="bg1"/>
                </a:solidFill>
              </a:rPr>
              <a:t>  but above </a:t>
            </a:r>
            <a:r>
              <a:rPr lang="en-GB" sz="13500" b="1" dirty="0" smtClean="0">
                <a:solidFill>
                  <a:schemeClr val="bg1"/>
                </a:solidFill>
              </a:rPr>
              <a:t>all </a:t>
            </a:r>
            <a:endParaRPr lang="en-GB" sz="135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13500" b="1" dirty="0" smtClean="0">
                <a:solidFill>
                  <a:schemeClr val="bg1"/>
                </a:solidFill>
              </a:rPr>
              <a:t> </a:t>
            </a:r>
            <a:r>
              <a:rPr lang="en-GB" sz="13500" b="1" dirty="0" smtClean="0">
                <a:solidFill>
                  <a:schemeClr val="bg1"/>
                </a:solidFill>
              </a:rPr>
              <a:t>  </a:t>
            </a:r>
            <a:r>
              <a:rPr lang="en-GB" sz="13500" b="1" dirty="0" smtClean="0">
                <a:solidFill>
                  <a:schemeClr val="bg1"/>
                </a:solidFill>
              </a:rPr>
              <a:t>we </a:t>
            </a:r>
            <a:r>
              <a:rPr lang="en-GB" sz="13500" b="1" dirty="0" smtClean="0">
                <a:solidFill>
                  <a:schemeClr val="bg1"/>
                </a:solidFill>
              </a:rPr>
              <a:t>must feel </a:t>
            </a:r>
            <a:endParaRPr lang="en-GB" sz="135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13500" b="1" dirty="0" smtClean="0">
                <a:solidFill>
                  <a:schemeClr val="bg1"/>
                </a:solidFill>
              </a:rPr>
              <a:t> </a:t>
            </a:r>
            <a:r>
              <a:rPr lang="en-GB" sz="13500" b="1" dirty="0" smtClean="0">
                <a:solidFill>
                  <a:schemeClr val="bg1"/>
                </a:solidFill>
              </a:rPr>
              <a:t>  </a:t>
            </a:r>
            <a:r>
              <a:rPr lang="en-GB" sz="13500" b="1" dirty="0" smtClean="0">
                <a:solidFill>
                  <a:schemeClr val="bg1"/>
                </a:solidFill>
              </a:rPr>
              <a:t>as our </a:t>
            </a:r>
            <a:r>
              <a:rPr lang="en-GB" sz="13500" b="1" dirty="0" smtClean="0">
                <a:solidFill>
                  <a:schemeClr val="bg1"/>
                </a:solidFill>
              </a:rPr>
              <a:t>own </a:t>
            </a:r>
            <a:endParaRPr lang="en-GB" sz="135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13500" b="1" dirty="0" smtClean="0">
                <a:solidFill>
                  <a:schemeClr val="bg1"/>
                </a:solidFill>
              </a:rPr>
              <a:t> </a:t>
            </a:r>
            <a:r>
              <a:rPr lang="en-GB" sz="13500" b="1" dirty="0" smtClean="0">
                <a:solidFill>
                  <a:schemeClr val="bg1"/>
                </a:solidFill>
              </a:rPr>
              <a:t>  </a:t>
            </a:r>
            <a:r>
              <a:rPr lang="en-GB" sz="13500" b="1" dirty="0" smtClean="0">
                <a:solidFill>
                  <a:schemeClr val="bg1"/>
                </a:solidFill>
              </a:rPr>
              <a:t>all </a:t>
            </a:r>
            <a:r>
              <a:rPr lang="en-GB" sz="13500" b="1" dirty="0" smtClean="0">
                <a:solidFill>
                  <a:schemeClr val="bg1"/>
                </a:solidFill>
              </a:rPr>
              <a:t>of her </a:t>
            </a:r>
            <a:r>
              <a:rPr lang="en-GB" sz="13500" b="1" dirty="0" smtClean="0">
                <a:solidFill>
                  <a:schemeClr val="bg1"/>
                </a:solidFill>
              </a:rPr>
              <a:t>sorrows...</a:t>
            </a:r>
            <a:endParaRPr lang="en-GB" sz="135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GB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5400" b="1" dirty="0" smtClean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F:\Luk (Data)\Desktop\Documents\ARCHIVIO globale\Archivio PPT e filmati  (non delle canzoni)\PPT di foto e foto\archivio Luk Foto\simboli\Angelo_del_dolore_by_Noire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000240"/>
            <a:ext cx="2571768" cy="374872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557</Words>
  <Application>Microsoft Office PowerPoint</Application>
  <PresentationFormat>On-screen Show (4:3)</PresentationFormat>
  <Paragraphs>148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To become saints  as Church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To live a collective sanctity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Soyons Église</dc:title>
  <dc:creator>Lucas Magnus</dc:creator>
  <cp:lastModifiedBy>Lucas Magnus</cp:lastModifiedBy>
  <cp:revision>72</cp:revision>
  <dcterms:created xsi:type="dcterms:W3CDTF">2019-05-15T00:35:08Z</dcterms:created>
  <dcterms:modified xsi:type="dcterms:W3CDTF">2019-06-03T00:35:31Z</dcterms:modified>
</cp:coreProperties>
</file>