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4" r:id="rId2"/>
    <p:sldId id="323" r:id="rId3"/>
    <p:sldId id="285" r:id="rId4"/>
    <p:sldId id="257" r:id="rId5"/>
    <p:sldId id="280" r:id="rId6"/>
    <p:sldId id="281" r:id="rId7"/>
    <p:sldId id="282" r:id="rId8"/>
    <p:sldId id="338" r:id="rId9"/>
    <p:sldId id="266" r:id="rId10"/>
    <p:sldId id="261" r:id="rId11"/>
    <p:sldId id="262" r:id="rId12"/>
    <p:sldId id="263" r:id="rId13"/>
    <p:sldId id="267" r:id="rId14"/>
    <p:sldId id="271" r:id="rId15"/>
    <p:sldId id="270" r:id="rId16"/>
    <p:sldId id="273" r:id="rId17"/>
    <p:sldId id="258" r:id="rId18"/>
    <p:sldId id="274" r:id="rId19"/>
    <p:sldId id="286" r:id="rId20"/>
    <p:sldId id="290" r:id="rId21"/>
    <p:sldId id="292" r:id="rId22"/>
    <p:sldId id="339" r:id="rId23"/>
    <p:sldId id="301" r:id="rId24"/>
    <p:sldId id="302" r:id="rId25"/>
    <p:sldId id="327" r:id="rId26"/>
    <p:sldId id="340" r:id="rId27"/>
  </p:sldIdLst>
  <p:sldSz cx="9144000" cy="6858000" type="screen4x3"/>
  <p:notesSz cx="9144000" cy="6858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65C"/>
    <a:srgbClr val="DF5F7D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1" autoAdjust="0"/>
    <p:restoredTop sz="90653" autoAdjust="0"/>
  </p:normalViewPr>
  <p:slideViewPr>
    <p:cSldViewPr snapToObjects="1">
      <p:cViewPr varScale="1">
        <p:scale>
          <a:sx n="83" d="100"/>
          <a:sy n="83" d="100"/>
        </p:scale>
        <p:origin x="-420" y="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3239F-A1F0-4BEE-8CB5-BC115CA8B140}" type="datetimeFigureOut">
              <a:rPr lang="de-DE" smtClean="0"/>
              <a:t>29.04.2009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ECF09-FD50-4761-A793-9F734F50C750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F78BC-D8D7-44F1-B754-D62B559F10AB}" type="datetimeFigureOut">
              <a:rPr lang="de-DE" smtClean="0"/>
              <a:pPr/>
              <a:t>29.04.2009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0A198-7962-441C-943A-779B02F240C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0A198-7962-441C-943A-779B02F240CB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processing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0A198-7962-441C-943A-779B02F240CB}" type="slidenum">
              <a:rPr lang="de-AT" smtClean="0"/>
              <a:pPr/>
              <a:t>16</a:t>
            </a:fld>
            <a:endParaRPr lang="de-A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Video „entrate </a:t>
            </a:r>
            <a:r>
              <a:rPr lang="de-AT" dirty="0" err="1" smtClean="0"/>
              <a:t>nel</a:t>
            </a:r>
            <a:r>
              <a:rPr lang="de-AT" dirty="0" smtClean="0"/>
              <a:t> </a:t>
            </a:r>
            <a:r>
              <a:rPr lang="de-AT" dirty="0" err="1" smtClean="0"/>
              <a:t>mio</a:t>
            </a:r>
            <a:r>
              <a:rPr lang="de-AT" dirty="0" smtClean="0"/>
              <a:t> </a:t>
            </a:r>
            <a:r>
              <a:rPr lang="de-AT" dirty="0" err="1" smtClean="0"/>
              <a:t>blog</a:t>
            </a:r>
            <a:r>
              <a:rPr lang="de-AT" dirty="0" smtClean="0"/>
              <a:t>“ </a:t>
            </a:r>
            <a:r>
              <a:rPr lang="de-AT" dirty="0" err="1" smtClean="0"/>
              <a:t>francese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0A198-7962-441C-943A-779B02F240CB}" type="slidenum">
              <a:rPr lang="de-AT" smtClean="0"/>
              <a:pPr/>
              <a:t>19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0A198-7962-441C-943A-779B02F240CB}" type="slidenum">
              <a:rPr lang="de-AT" smtClean="0"/>
              <a:pPr/>
              <a:t>6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++++</a:t>
            </a:r>
          </a:p>
          <a:p>
            <a:r>
              <a:rPr lang="de-AT" baseline="0" dirty="0" err="1" smtClean="0"/>
              <a:t>Esperienza</a:t>
            </a:r>
            <a:r>
              <a:rPr lang="de-AT" baseline="0" dirty="0" smtClean="0"/>
              <a:t> </a:t>
            </a:r>
            <a:r>
              <a:rPr lang="de-AT" baseline="0" dirty="0" err="1" smtClean="0"/>
              <a:t>Bernat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0A198-7962-441C-943A-779B02F240CB}" type="slidenum">
              <a:rPr lang="de-AT" smtClean="0"/>
              <a:pPr/>
              <a:t>9</a:t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xxxxx</a:t>
            </a:r>
            <a:endParaRPr lang="de-AT" dirty="0" smtClean="0"/>
          </a:p>
          <a:p>
            <a:r>
              <a:rPr lang="de-AT" dirty="0" err="1" smtClean="0"/>
              <a:t>Esperienza</a:t>
            </a:r>
            <a:r>
              <a:rPr lang="de-AT" baseline="0" dirty="0" smtClean="0"/>
              <a:t> di </a:t>
            </a:r>
            <a:r>
              <a:rPr lang="de-AT" baseline="0" dirty="0" err="1" smtClean="0"/>
              <a:t>Bethiana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0A198-7962-441C-943A-779B02F240CB}" type="slidenum">
              <a:rPr lang="de-AT" smtClean="0"/>
              <a:pPr/>
              <a:t>10</a:t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----</a:t>
            </a:r>
          </a:p>
          <a:p>
            <a:r>
              <a:rPr lang="de-AT" dirty="0" err="1" smtClean="0"/>
              <a:t>Esperienza</a:t>
            </a:r>
            <a:r>
              <a:rPr lang="de-AT" dirty="0" smtClean="0"/>
              <a:t> Marcos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0A198-7962-441C-943A-779B02F240CB}" type="slidenum">
              <a:rPr lang="de-AT" smtClean="0"/>
              <a:pPr/>
              <a:t>11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%%%%</a:t>
            </a:r>
          </a:p>
          <a:p>
            <a:r>
              <a:rPr lang="de-AT" dirty="0" err="1" smtClean="0"/>
              <a:t>Esperienza</a:t>
            </a:r>
            <a:r>
              <a:rPr lang="de-AT" baseline="0" dirty="0" smtClean="0"/>
              <a:t> </a:t>
            </a:r>
            <a:r>
              <a:rPr lang="de-AT" dirty="0" smtClean="0"/>
              <a:t>Perla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0A198-7962-441C-943A-779B02F240CB}" type="slidenum">
              <a:rPr lang="de-AT" smtClean="0"/>
              <a:pPr/>
              <a:t>12</a:t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////</a:t>
            </a:r>
          </a:p>
          <a:p>
            <a:r>
              <a:rPr lang="de-AT" dirty="0" err="1" smtClean="0"/>
              <a:t>Esperienza</a:t>
            </a:r>
            <a:r>
              <a:rPr lang="de-AT" baseline="0" dirty="0" smtClean="0"/>
              <a:t> Geison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0A198-7962-441C-943A-779B02F240CB}" type="slidenum">
              <a:rPr lang="de-AT" smtClean="0"/>
              <a:pPr/>
              <a:t>13</a:t>
            </a:fld>
            <a:endParaRPr lang="de-A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processing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0A198-7962-441C-943A-779B02F240CB}" type="slidenum">
              <a:rPr lang="de-AT" smtClean="0"/>
              <a:pPr/>
              <a:t>14</a:t>
            </a:fld>
            <a:endParaRPr lang="de-A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rotating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0A198-7962-441C-943A-779B02F240CB}" type="slidenum">
              <a:rPr lang="de-AT" smtClean="0"/>
              <a:pPr/>
              <a:t>15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80C2C-E1D5-4121-A513-1F4A49F95097}" type="datetimeFigureOut">
              <a:rPr lang="de-DE"/>
              <a:pPr>
                <a:defRPr/>
              </a:pPr>
              <a:t>29.04.2009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CAEA7-8EB0-4073-8091-FA9FECE0AD5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25319-6B58-4393-B6F1-F3A0D4CA1CC1}" type="datetimeFigureOut">
              <a:rPr lang="de-DE"/>
              <a:pPr>
                <a:defRPr/>
              </a:pPr>
              <a:t>29.04.2009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32AC4-9F1C-4D04-A7F2-3D7773EFA87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D76C1-B868-4DEC-89C6-AD26E302A4E3}" type="datetimeFigureOut">
              <a:rPr lang="de-DE"/>
              <a:pPr>
                <a:defRPr/>
              </a:pPr>
              <a:t>29.04.2009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869B7-5767-4CBB-8013-9B19CB3A987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28561-73FB-42FD-B395-442CBFDC951E}" type="datetimeFigureOut">
              <a:rPr lang="de-DE"/>
              <a:pPr>
                <a:defRPr/>
              </a:pPr>
              <a:t>29.04.2009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6A4DD-FEF8-4692-B0BB-403EFE2BC78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04AE1-8A68-47FA-9968-B3A47AAA523F}" type="datetimeFigureOut">
              <a:rPr lang="de-DE"/>
              <a:pPr>
                <a:defRPr/>
              </a:pPr>
              <a:t>29.04.2009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9644A-5A3C-4FBE-BDCD-8D9103485D0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05914-FD00-468F-9AD1-6BCA05B4DCCF}" type="datetimeFigureOut">
              <a:rPr lang="de-DE"/>
              <a:pPr>
                <a:defRPr/>
              </a:pPr>
              <a:t>29.04.2009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79ABF-2EDE-40F4-9BDD-CA61E9546B63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F8275-63B3-4BEC-B6D8-B419845E35D7}" type="datetimeFigureOut">
              <a:rPr lang="de-DE"/>
              <a:pPr>
                <a:defRPr/>
              </a:pPr>
              <a:t>29.04.2009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3F91C-4BB0-4900-9F06-3F91CBE2920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4A615-B336-45B3-83AD-87D289ABA4A2}" type="datetimeFigureOut">
              <a:rPr lang="de-DE"/>
              <a:pPr>
                <a:defRPr/>
              </a:pPr>
              <a:t>29.04.2009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4AAC6-0D69-48AB-A669-84B718055B9F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3EBB0-8834-4F9B-930F-7A2959769AD9}" type="datetimeFigureOut">
              <a:rPr lang="de-DE"/>
              <a:pPr>
                <a:defRPr/>
              </a:pPr>
              <a:t>29.04.2009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558D3-C055-4788-8270-F91F51C2728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305C5-74BB-4C62-9248-326DE04BA16E}" type="datetimeFigureOut">
              <a:rPr lang="de-DE"/>
              <a:pPr>
                <a:defRPr/>
              </a:pPr>
              <a:t>29.04.2009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57430-E3CB-41FA-A0ED-57B70BF6B1E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5869A-F84E-40C7-8F07-84F53D231E96}" type="datetimeFigureOut">
              <a:rPr lang="de-DE"/>
              <a:pPr>
                <a:defRPr/>
              </a:pPr>
              <a:t>29.04.2009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22465-4064-440D-90C6-6AB003CE7E3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AT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267421-A485-475C-99D9-F80053B393CD}" type="datetimeFigureOut">
              <a:rPr lang="de-DE"/>
              <a:pPr>
                <a:defRPr/>
              </a:pPr>
              <a:t>29.04.2009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C53D29-4D8E-4564-B6BF-7FD4D28820A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file:///D:\Popi\arancio%202009\iFrat\Scenetta-SpiritoSanto.pptx%23-1,1,Folie%201" TargetMode="External"/><Relationship Id="rId13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12" Type="http://schemas.openxmlformats.org/officeDocument/2006/relationships/image" Target="../media/image6.png"/><Relationship Id="rId17" Type="http://schemas.openxmlformats.org/officeDocument/2006/relationships/image" Target="../media/image9.png"/><Relationship Id="rId2" Type="http://schemas.openxmlformats.org/officeDocument/2006/relationships/slide" Target="slide4.xml"/><Relationship Id="rId16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11" Type="http://schemas.openxmlformats.org/officeDocument/2006/relationships/slide" Target="slide24.xml"/><Relationship Id="rId5" Type="http://schemas.openxmlformats.org/officeDocument/2006/relationships/image" Target="../media/image2.png"/><Relationship Id="rId15" Type="http://schemas.openxmlformats.org/officeDocument/2006/relationships/image" Target="../media/image8.png"/><Relationship Id="rId10" Type="http://schemas.openxmlformats.org/officeDocument/2006/relationships/image" Target="../media/image5.png"/><Relationship Id="rId4" Type="http://schemas.openxmlformats.org/officeDocument/2006/relationships/slide" Target="slide22.xml"/><Relationship Id="rId9" Type="http://schemas.openxmlformats.org/officeDocument/2006/relationships/image" Target="../media/image4.png"/><Relationship Id="rId1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ile:///D:\Popi\arancio%202009\iFrat\CANZONI\Padre_FR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D:\Popi\arancio%202009\iFrat\Esperienza_inCalc_Marquinhos.ppt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Popi\arancio%202009\iFrat\videoclip-EntrateNelMioBlog\entrate%20nel%20mio%20blog%20francese.wmv" TargetMode="Externa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13" Type="http://schemas.openxmlformats.org/officeDocument/2006/relationships/slide" Target="slide5.xml"/><Relationship Id="rId18" Type="http://schemas.openxmlformats.org/officeDocument/2006/relationships/image" Target="../media/image2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17" Type="http://schemas.openxmlformats.org/officeDocument/2006/relationships/image" Target="../media/image10.png"/><Relationship Id="rId2" Type="http://schemas.openxmlformats.org/officeDocument/2006/relationships/slide" Target="slide12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D:\Popi\arancio%202009\iFrat\Scenetta-SpiritoSanto.pptx%23-1,1,Folie%201" TargetMode="Externa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slide" Target="slide3.xml"/><Relationship Id="rId10" Type="http://schemas.openxmlformats.org/officeDocument/2006/relationships/slide" Target="slide24.xml"/><Relationship Id="rId4" Type="http://schemas.openxmlformats.org/officeDocument/2006/relationships/slide" Target="slide14.xml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Popi\arancio%202009\iFrat\Esperienza-inBlog-Alessandra\Alessandra%20sottofondo.mp3" TargetMode="External"/><Relationship Id="rId6" Type="http://schemas.openxmlformats.org/officeDocument/2006/relationships/image" Target="../media/image18.png"/><Relationship Id="rId5" Type="http://schemas.openxmlformats.org/officeDocument/2006/relationships/hyperlink" Target="file:///D:\Popi\arancio%202009\iFrat\Canzone_inBlog_Bea_FR.pptx%23-1,1,Folie%201" TargetMode="External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file:///D:\Popi\arancio%202009\iFrat\Esperienza_Kiko.ppt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D:\Popi\arancio%202009\iFrat\Esperienza_Gina.ppt%23-1,1,Folie%201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CANZONI/Padre.ppt" TargetMode="External"/><Relationship Id="rId3" Type="http://schemas.openxmlformats.org/officeDocument/2006/relationships/hyperlink" Target="CANZONI/01%20Dai%20ci%20sei.ppt" TargetMode="External"/><Relationship Id="rId7" Type="http://schemas.openxmlformats.org/officeDocument/2006/relationships/hyperlink" Target="CANZONI/Your%20love%20is%20in%20me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8.xml"/><Relationship Id="rId5" Type="http://schemas.openxmlformats.org/officeDocument/2006/relationships/hyperlink" Target="CANZONI/10%20Mai%20Soli.ppt" TargetMode="External"/><Relationship Id="rId4" Type="http://schemas.openxmlformats.org/officeDocument/2006/relationships/hyperlink" Target="CANZONI/09%20La%20giusta%20direzione.ppt" TargetMode="External"/><Relationship Id="rId9" Type="http://schemas.openxmlformats.org/officeDocument/2006/relationships/hyperlink" Target="CANZONI/14%20Se%20siamo%20uniti.pp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ieren 21"/>
          <p:cNvGrpSpPr/>
          <p:nvPr/>
        </p:nvGrpSpPr>
        <p:grpSpPr>
          <a:xfrm>
            <a:off x="2143108" y="214290"/>
            <a:ext cx="4857784" cy="6500858"/>
            <a:chOff x="2143108" y="214290"/>
            <a:chExt cx="4857784" cy="6500858"/>
          </a:xfrm>
        </p:grpSpPr>
        <p:sp>
          <p:nvSpPr>
            <p:cNvPr id="4" name="Abgerundetes Rechteck 3"/>
            <p:cNvSpPr/>
            <p:nvPr/>
          </p:nvSpPr>
          <p:spPr>
            <a:xfrm>
              <a:off x="2143108" y="214290"/>
              <a:ext cx="4857784" cy="6500858"/>
            </a:xfrm>
            <a:prstGeom prst="roundRect">
              <a:avLst>
                <a:gd name="adj" fmla="val 10857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5" name="Rechteck 4"/>
            <p:cNvSpPr/>
            <p:nvPr/>
          </p:nvSpPr>
          <p:spPr>
            <a:xfrm>
              <a:off x="2143108" y="214290"/>
              <a:ext cx="4857784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4000" b="1" spc="50" dirty="0" err="1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rPr>
                <a:t>iFrat</a:t>
              </a:r>
              <a:endParaRPr lang="de-DE" sz="4000" b="1" spc="50" dirty="0">
                <a:ln w="9525">
                  <a:noFill/>
                  <a:prstDash val="sysDash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Rounded MT Bold" pitchFamily="34" charset="0"/>
              </a:endParaRPr>
            </a:p>
          </p:txBody>
        </p:sp>
        <p:sp>
          <p:nvSpPr>
            <p:cNvPr id="8" name="Abgerundetes Rechteck 7"/>
            <p:cNvSpPr/>
            <p:nvPr/>
          </p:nvSpPr>
          <p:spPr>
            <a:xfrm>
              <a:off x="2260592" y="828666"/>
              <a:ext cx="4572032" cy="5715040"/>
            </a:xfrm>
            <a:prstGeom prst="roundRect">
              <a:avLst>
                <a:gd name="adj" fmla="val 8572"/>
              </a:avLst>
            </a:prstGeom>
            <a:solidFill>
              <a:schemeClr val="bg1"/>
            </a:solidFill>
            <a:ln w="31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prstMaterial="flat"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9" name="Ellipse 8"/>
            <p:cNvSpPr/>
            <p:nvPr/>
          </p:nvSpPr>
          <p:spPr>
            <a:xfrm>
              <a:off x="5857884" y="500042"/>
              <a:ext cx="284175" cy="8094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0" name="Ellipse 9"/>
            <p:cNvSpPr/>
            <p:nvPr/>
          </p:nvSpPr>
          <p:spPr>
            <a:xfrm>
              <a:off x="5959494" y="42860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1" name="Ellipse 10"/>
            <p:cNvSpPr/>
            <p:nvPr/>
          </p:nvSpPr>
          <p:spPr>
            <a:xfrm>
              <a:off x="5959494" y="597199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2" name="Ellipse 11"/>
            <p:cNvSpPr/>
            <p:nvPr/>
          </p:nvSpPr>
          <p:spPr>
            <a:xfrm>
              <a:off x="5959494" y="43493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3" name="Ellipse 12"/>
            <p:cNvSpPr/>
            <p:nvPr/>
          </p:nvSpPr>
          <p:spPr>
            <a:xfrm>
              <a:off x="2892402" y="361908"/>
              <a:ext cx="438156" cy="40164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4" name="Ellipse 13"/>
            <p:cNvSpPr/>
            <p:nvPr/>
          </p:nvSpPr>
          <p:spPr>
            <a:xfrm>
              <a:off x="2965428" y="434933"/>
              <a:ext cx="292104" cy="255591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5" name="Rechteck 14"/>
            <p:cNvSpPr/>
            <p:nvPr/>
          </p:nvSpPr>
          <p:spPr>
            <a:xfrm>
              <a:off x="6835806" y="827371"/>
              <a:ext cx="146052" cy="82232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6835806" y="644806"/>
              <a:ext cx="146052" cy="822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</p:grpSp>
      <p:pic>
        <p:nvPicPr>
          <p:cNvPr id="38" name="Picture 3">
            <a:hlinkClick r:id="rId2" action="ppaction://hlinksldjump" highlightClick="1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>
            <a:lum bright="-10000" contrast="15000"/>
          </a:blip>
          <a:srcRect/>
          <a:stretch>
            <a:fillRect/>
          </a:stretch>
        </p:blipFill>
        <p:spPr bwMode="auto">
          <a:xfrm>
            <a:off x="2417733" y="1264792"/>
            <a:ext cx="1215500" cy="131880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410" name="Picture 2" descr="D:\Popi\arancio 2009\Icona\user-comments-128x128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lum bright="-10000" contrast="15000"/>
          </a:blip>
          <a:srcRect/>
          <a:stretch>
            <a:fillRect/>
          </a:stretch>
        </p:blipFill>
        <p:spPr bwMode="auto">
          <a:xfrm>
            <a:off x="5373696" y="1269122"/>
            <a:ext cx="1314472" cy="131447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7412" name="Picture 4" descr="D:\Popi\arancio 2009\Icona\monitor-Vista-256x256.png">
            <a:hlinkClick r:id="rId6" action="ppaction://hlinksldjump" highlightClick="1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63136" y="2917818"/>
            <a:ext cx="1453399" cy="14533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7414" name="Picture 6" descr="D:\Popi\arancio 2009\Icona\Knight-Yellow-256x256.png">
            <a:hlinkClick r:id="rId8" action="ppaction://hlinkpres?slideindex=1&amp;slidetitle=Folie 1" highlightClick="1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417733" y="2917818"/>
            <a:ext cx="1365260" cy="14382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7415" name="Picture 7" descr="D:\Popi\arancio 2009\Icona\write-document-128x128.png">
            <a:hlinkClick r:id="rId4" action="ppaction://hlinksldjump" highlightClick="1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63136" y="1260462"/>
            <a:ext cx="1314472" cy="131447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7417" name="Picture 9" descr="D:\Popi\arancio 2009\Icona\PDA-256x256.png">
            <a:hlinkClick r:id="rId11" action="ppaction://hlinksldjump" highlightClick="1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338773" y="4779981"/>
            <a:ext cx="1408149" cy="14081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7419" name="Picture 11" descr="D:\Popi\arancio 2009\Icona\Pictures-256x256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424086" y="4779981"/>
            <a:ext cx="1338275" cy="13382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7420" name="Picture 12" descr="D:\Popi\arancio 2009\Icona\internet-128x128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885373" y="4779980"/>
            <a:ext cx="1338275" cy="13382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7421" name="Picture 13" descr="D:\Popi\arancio 2009\Icona\Volume-2-256x256.png">
            <a:hlinkClick r:id="rId16" action="ppaction://hlinksldjump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415502" y="2917817"/>
            <a:ext cx="1320287" cy="14382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uppieren 41"/>
          <p:cNvGrpSpPr/>
          <p:nvPr/>
        </p:nvGrpSpPr>
        <p:grpSpPr>
          <a:xfrm>
            <a:off x="2143125" y="214313"/>
            <a:ext cx="4857750" cy="6500812"/>
            <a:chOff x="2143125" y="214313"/>
            <a:chExt cx="4857750" cy="6500812"/>
          </a:xfrm>
        </p:grpSpPr>
        <p:grpSp>
          <p:nvGrpSpPr>
            <p:cNvPr id="43" name="Gruppieren 39"/>
            <p:cNvGrpSpPr>
              <a:grpSpLocks/>
            </p:cNvGrpSpPr>
            <p:nvPr/>
          </p:nvGrpSpPr>
          <p:grpSpPr bwMode="auto">
            <a:xfrm>
              <a:off x="2143125" y="214313"/>
              <a:ext cx="4857750" cy="6500812"/>
              <a:chOff x="2143108" y="214290"/>
              <a:chExt cx="4857784" cy="6500858"/>
            </a:xfrm>
          </p:grpSpPr>
          <p:sp>
            <p:nvSpPr>
              <p:cNvPr id="45" name="Abgerundetes Rechteck 44"/>
              <p:cNvSpPr/>
              <p:nvPr/>
            </p:nvSpPr>
            <p:spPr>
              <a:xfrm>
                <a:off x="2143108" y="214290"/>
                <a:ext cx="4857784" cy="6500858"/>
              </a:xfrm>
              <a:prstGeom prst="roundRect">
                <a:avLst>
                  <a:gd name="adj" fmla="val 10857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dirty="0"/>
              </a:p>
            </p:txBody>
          </p:sp>
          <p:sp>
            <p:nvSpPr>
              <p:cNvPr id="79" name="Rechteck 78"/>
              <p:cNvSpPr/>
              <p:nvPr/>
            </p:nvSpPr>
            <p:spPr>
              <a:xfrm>
                <a:off x="2143108" y="214290"/>
                <a:ext cx="4857784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4000" b="1" spc="50" dirty="0" err="1">
                    <a:ln w="9525">
                      <a:noFill/>
                      <a:prstDash val="sysDash"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>
                      <a:glow rad="101600">
                        <a:schemeClr val="bg2">
                          <a:lumMod val="50000"/>
                          <a:alpha val="60000"/>
                        </a:schemeClr>
                      </a:glow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  <a:latin typeface="Arial Rounded MT Bold" pitchFamily="34" charset="0"/>
                  </a:rPr>
                  <a:t>iFrat</a:t>
                </a:r>
                <a:endParaRPr lang="de-DE" sz="4000" b="1" spc="50" dirty="0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endParaRPr>
              </a:p>
            </p:txBody>
          </p:sp>
          <p:sp>
            <p:nvSpPr>
              <p:cNvPr id="80" name="Abgerundetes Rechteck 79"/>
              <p:cNvSpPr/>
              <p:nvPr/>
            </p:nvSpPr>
            <p:spPr>
              <a:xfrm>
                <a:off x="2260592" y="828666"/>
                <a:ext cx="4572032" cy="5715040"/>
              </a:xfrm>
              <a:prstGeom prst="roundRect">
                <a:avLst>
                  <a:gd name="adj" fmla="val 8572"/>
                </a:avLst>
              </a:prstGeom>
              <a:solidFill>
                <a:schemeClr val="bg1"/>
              </a:solidFill>
              <a:ln w="3175"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 prstMaterial="flat"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dirty="0"/>
              </a:p>
            </p:txBody>
          </p:sp>
          <p:sp>
            <p:nvSpPr>
              <p:cNvPr id="81" name="Ellipse 80"/>
              <p:cNvSpPr/>
              <p:nvPr/>
            </p:nvSpPr>
            <p:spPr>
              <a:xfrm>
                <a:off x="5857884" y="500042"/>
                <a:ext cx="284175" cy="80944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82" name="Ellipse 81"/>
              <p:cNvSpPr/>
              <p:nvPr/>
            </p:nvSpPr>
            <p:spPr>
              <a:xfrm>
                <a:off x="5959494" y="428604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83" name="Ellipse 82"/>
              <p:cNvSpPr/>
              <p:nvPr/>
            </p:nvSpPr>
            <p:spPr>
              <a:xfrm>
                <a:off x="5959494" y="597199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84" name="Ellipse 83"/>
              <p:cNvSpPr/>
              <p:nvPr/>
            </p:nvSpPr>
            <p:spPr>
              <a:xfrm>
                <a:off x="5959494" y="434934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85" name="Ellipse 84"/>
              <p:cNvSpPr/>
              <p:nvPr/>
            </p:nvSpPr>
            <p:spPr>
              <a:xfrm>
                <a:off x="2892402" y="361908"/>
                <a:ext cx="438156" cy="401643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86" name="Ellipse 85"/>
              <p:cNvSpPr/>
              <p:nvPr/>
            </p:nvSpPr>
            <p:spPr>
              <a:xfrm>
                <a:off x="2965428" y="434933"/>
                <a:ext cx="292104" cy="255591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87" name="Rechteck 86"/>
              <p:cNvSpPr/>
              <p:nvPr/>
            </p:nvSpPr>
            <p:spPr>
              <a:xfrm>
                <a:off x="6835806" y="827371"/>
                <a:ext cx="146052" cy="82232"/>
              </a:xfrm>
              <a:prstGeom prst="rect">
                <a:avLst/>
              </a:prstGeom>
              <a:solidFill>
                <a:srgbClr val="92D050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88" name="Rechteck 87"/>
              <p:cNvSpPr/>
              <p:nvPr/>
            </p:nvSpPr>
            <p:spPr>
              <a:xfrm>
                <a:off x="6835806" y="644806"/>
                <a:ext cx="146052" cy="8223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</p:grpSp>
        <p:sp>
          <p:nvSpPr>
            <p:cNvPr id="44" name="Multiplizieren 43"/>
            <p:cNvSpPr/>
            <p:nvPr/>
          </p:nvSpPr>
          <p:spPr>
            <a:xfrm>
              <a:off x="3984474" y="3328982"/>
              <a:ext cx="1175052" cy="903304"/>
            </a:xfrm>
            <a:prstGeom prst="mathMultiply">
              <a:avLst/>
            </a:prstGeom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  <a:scene3d>
              <a:camera prst="perspectiveHeroicExtremeRightFacing"/>
              <a:lightRig rig="threePt" dir="t"/>
            </a:scene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>
                <a:latin typeface="Arial Rounded MT Bold" pitchFamily="34" charset="0"/>
              </a:endParaRPr>
            </a:p>
          </p:txBody>
        </p:sp>
      </p:grpSp>
      <p:sp>
        <p:nvSpPr>
          <p:cNvPr id="26" name="Rechteck 25"/>
          <p:cNvSpPr/>
          <p:nvPr/>
        </p:nvSpPr>
        <p:spPr>
          <a:xfrm>
            <a:off x="2549518" y="1418584"/>
            <a:ext cx="4044950" cy="1257989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de-AT" sz="3600" spc="-150" dirty="0" err="1" smtClean="0">
                <a:solidFill>
                  <a:schemeClr val="tx1"/>
                </a:solidFill>
                <a:latin typeface="Berlin Sans FB Demi" pitchFamily="34" charset="0"/>
              </a:rPr>
              <a:t>a</a:t>
            </a:r>
            <a:r>
              <a:rPr lang="de-AT" sz="3600" spc="-150" dirty="0" err="1" smtClean="0">
                <a:solidFill>
                  <a:schemeClr val="tx1"/>
                </a:solidFill>
                <a:latin typeface="Berlin Sans FB Demi" pitchFamily="34" charset="0"/>
              </a:rPr>
              <a:t>mare</a:t>
            </a:r>
            <a:r>
              <a:rPr lang="de-AT" sz="3600" spc="-150" dirty="0" smtClean="0">
                <a:solidFill>
                  <a:schemeClr val="tx1"/>
                </a:solidFill>
                <a:latin typeface="Berlin Sans FB Demi" pitchFamily="34" charset="0"/>
              </a:rPr>
              <a:t> x </a:t>
            </a:r>
            <a:r>
              <a:rPr lang="de-AT" sz="3600" spc="-150" dirty="0" err="1" smtClean="0">
                <a:solidFill>
                  <a:schemeClr val="tx1"/>
                </a:solidFill>
                <a:latin typeface="Berlin Sans FB Demi" pitchFamily="34" charset="0"/>
              </a:rPr>
              <a:t>primo</a:t>
            </a:r>
            <a:r>
              <a:rPr lang="de-AT" sz="3600" spc="-150" dirty="0" smtClean="0">
                <a:solidFill>
                  <a:schemeClr val="tx1"/>
                </a:solidFill>
                <a:latin typeface="Berlin Sans FB Demi" pitchFamily="34" charset="0"/>
              </a:rPr>
              <a:t> =</a:t>
            </a:r>
            <a:br>
              <a:rPr lang="de-AT" sz="3600" spc="-150" dirty="0" smtClean="0">
                <a:solidFill>
                  <a:schemeClr val="tx1"/>
                </a:solidFill>
                <a:latin typeface="Berlin Sans FB Demi" pitchFamily="34" charset="0"/>
              </a:rPr>
            </a:br>
            <a:r>
              <a:rPr lang="de-AT" sz="3600" spc="-150" dirty="0" err="1" smtClean="0">
                <a:solidFill>
                  <a:schemeClr val="tx1"/>
                </a:solidFill>
                <a:latin typeface="Berlin Sans FB Demi" pitchFamily="34" charset="0"/>
              </a:rPr>
              <a:t>amore</a:t>
            </a:r>
            <a:r>
              <a:rPr lang="de-AT" sz="3600" spc="-150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de-AT" sz="3600" spc="-150" dirty="0" err="1" smtClean="0">
                <a:solidFill>
                  <a:schemeClr val="tx1"/>
                </a:solidFill>
                <a:latin typeface="Berlin Sans FB Demi" pitchFamily="34" charset="0"/>
              </a:rPr>
              <a:t>moltiplicato</a:t>
            </a:r>
            <a:endParaRPr lang="de-AT" sz="3600" spc="-150" dirty="0" smtClean="0">
              <a:solidFill>
                <a:schemeClr val="tx1"/>
              </a:solidFill>
              <a:latin typeface="Berlin Sans FB Demi" pitchFamily="34" charset="0"/>
            </a:endParaRPr>
          </a:p>
        </p:txBody>
      </p:sp>
      <p:sp>
        <p:nvSpPr>
          <p:cNvPr id="113" name="Abgerundetes Rechteck 112"/>
          <p:cNvSpPr/>
          <p:nvPr/>
        </p:nvSpPr>
        <p:spPr bwMode="auto">
          <a:xfrm>
            <a:off x="2260608" y="828685"/>
            <a:ext cx="4572000" cy="5715000"/>
          </a:xfrm>
          <a:prstGeom prst="roundRect">
            <a:avLst>
              <a:gd name="adj" fmla="val 8572"/>
            </a:avLst>
          </a:prstGeom>
          <a:solidFill>
            <a:schemeClr val="tx1">
              <a:lumMod val="50000"/>
              <a:lumOff val="50000"/>
              <a:alpha val="40000"/>
            </a:schemeClr>
          </a:solidFill>
          <a:ln w="3175"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 prstMaterial="flat"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  <p:grpSp>
        <p:nvGrpSpPr>
          <p:cNvPr id="4" name="Gruppieren 55"/>
          <p:cNvGrpSpPr/>
          <p:nvPr/>
        </p:nvGrpSpPr>
        <p:grpSpPr>
          <a:xfrm rot="20706389">
            <a:off x="3344065" y="2597449"/>
            <a:ext cx="2455871" cy="2455871"/>
            <a:chOff x="4427537" y="1839907"/>
            <a:chExt cx="2455871" cy="2455871"/>
          </a:xfrm>
        </p:grpSpPr>
        <p:sp>
          <p:nvSpPr>
            <p:cNvPr id="57" name="Ellipse 56"/>
            <p:cNvSpPr/>
            <p:nvPr/>
          </p:nvSpPr>
          <p:spPr>
            <a:xfrm>
              <a:off x="4427537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8" name="Ellipse 57"/>
            <p:cNvSpPr/>
            <p:nvPr/>
          </p:nvSpPr>
          <p:spPr>
            <a:xfrm>
              <a:off x="4716463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232412" y="1839907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0" name="Ellipse 59"/>
            <p:cNvSpPr/>
            <p:nvPr/>
          </p:nvSpPr>
          <p:spPr>
            <a:xfrm>
              <a:off x="6305556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1" name="Ellipse 60"/>
            <p:cNvSpPr/>
            <p:nvPr/>
          </p:nvSpPr>
          <p:spPr>
            <a:xfrm>
              <a:off x="6594482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816620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3" name="Ellipse 62"/>
            <p:cNvSpPr/>
            <p:nvPr/>
          </p:nvSpPr>
          <p:spPr>
            <a:xfrm>
              <a:off x="6305556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4" name="Ellipse 63"/>
            <p:cNvSpPr/>
            <p:nvPr/>
          </p:nvSpPr>
          <p:spPr>
            <a:xfrm>
              <a:off x="6594482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5" name="Ellipse 64"/>
            <p:cNvSpPr/>
            <p:nvPr/>
          </p:nvSpPr>
          <p:spPr>
            <a:xfrm>
              <a:off x="4716463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6" name="Ellipse 65"/>
            <p:cNvSpPr/>
            <p:nvPr/>
          </p:nvSpPr>
          <p:spPr>
            <a:xfrm>
              <a:off x="4427537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7" name="Ellipse 66"/>
            <p:cNvSpPr/>
            <p:nvPr/>
          </p:nvSpPr>
          <p:spPr>
            <a:xfrm>
              <a:off x="5816620" y="1839907"/>
              <a:ext cx="288926" cy="2889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8" name="Ellipse 67"/>
            <p:cNvSpPr/>
            <p:nvPr/>
          </p:nvSpPr>
          <p:spPr>
            <a:xfrm>
              <a:off x="5232412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41" name="Textfeld 40"/>
          <p:cNvSpPr txBox="1"/>
          <p:nvPr/>
        </p:nvSpPr>
        <p:spPr bwMode="auto">
          <a:xfrm>
            <a:off x="3226588" y="923925"/>
            <a:ext cx="26908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2000" b="1" spc="3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CALCOLATRICE</a:t>
            </a:r>
            <a:endParaRPr lang="de-AT" sz="2000" b="1" spc="300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9" name="Rechteck 88"/>
          <p:cNvSpPr/>
          <p:nvPr/>
        </p:nvSpPr>
        <p:spPr>
          <a:xfrm>
            <a:off x="2549525" y="1406525"/>
            <a:ext cx="4044950" cy="1266652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2000" b="1" dirty="0">
                <a:solidFill>
                  <a:schemeClr val="tx1"/>
                </a:solidFill>
                <a:latin typeface="Lucida Sans Typewriter" pitchFamily="49" charset="0"/>
              </a:rPr>
              <a:t/>
            </a:r>
            <a:br>
              <a:rPr lang="de-AT" sz="2000" b="1" dirty="0">
                <a:solidFill>
                  <a:schemeClr val="tx1"/>
                </a:solidFill>
                <a:latin typeface="Lucida Sans Typewriter" pitchFamily="49" charset="0"/>
              </a:rPr>
            </a:br>
            <a:endParaRPr lang="de-AT" sz="2000" b="1" dirty="0">
              <a:solidFill>
                <a:schemeClr val="tx1"/>
              </a:solidFill>
              <a:latin typeface="Lucida Sans Typewriter" pitchFamily="49" charset="0"/>
            </a:endParaRPr>
          </a:p>
        </p:txBody>
      </p:sp>
      <p:sp>
        <p:nvSpPr>
          <p:cNvPr id="34" name="Interaktive Schaltfläche: Nächste(r) oder Weiter 33">
            <a:hlinkClick r:id="rId3" action="ppaction://hlinkpres?slideindex=1&amp;slidetitle=" highlightClick="1"/>
          </p:cNvPr>
          <p:cNvSpPr/>
          <p:nvPr/>
        </p:nvSpPr>
        <p:spPr>
          <a:xfrm>
            <a:off x="7500958" y="4899832"/>
            <a:ext cx="714380" cy="714380"/>
          </a:xfrm>
          <a:prstGeom prst="actionButtonForwardNext">
            <a:avLst/>
          </a:prstGeom>
          <a:gradFill flip="none" rotWithShape="1">
            <a:gsLst>
              <a:gs pos="0">
                <a:srgbClr val="FFCC66"/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6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13" grpId="0" animBg="1"/>
      <p:bldP spid="113" grpId="1" animBg="1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uppieren 45"/>
          <p:cNvGrpSpPr/>
          <p:nvPr/>
        </p:nvGrpSpPr>
        <p:grpSpPr>
          <a:xfrm>
            <a:off x="2143125" y="214313"/>
            <a:ext cx="4857750" cy="6500812"/>
            <a:chOff x="2143125" y="214313"/>
            <a:chExt cx="4857750" cy="6500812"/>
          </a:xfrm>
        </p:grpSpPr>
        <p:grpSp>
          <p:nvGrpSpPr>
            <p:cNvPr id="47" name="Gruppieren 39"/>
            <p:cNvGrpSpPr>
              <a:grpSpLocks/>
            </p:cNvGrpSpPr>
            <p:nvPr/>
          </p:nvGrpSpPr>
          <p:grpSpPr bwMode="auto">
            <a:xfrm>
              <a:off x="2143125" y="214313"/>
              <a:ext cx="4857750" cy="6500812"/>
              <a:chOff x="2143108" y="214290"/>
              <a:chExt cx="4857784" cy="6500858"/>
            </a:xfrm>
          </p:grpSpPr>
          <p:sp>
            <p:nvSpPr>
              <p:cNvPr id="55" name="Abgerundetes Rechteck 54"/>
              <p:cNvSpPr/>
              <p:nvPr/>
            </p:nvSpPr>
            <p:spPr>
              <a:xfrm>
                <a:off x="2143108" y="214290"/>
                <a:ext cx="4857784" cy="6500858"/>
              </a:xfrm>
              <a:prstGeom prst="roundRect">
                <a:avLst>
                  <a:gd name="adj" fmla="val 10857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dirty="0"/>
              </a:p>
            </p:txBody>
          </p:sp>
          <p:sp>
            <p:nvSpPr>
              <p:cNvPr id="56" name="Rechteck 55"/>
              <p:cNvSpPr/>
              <p:nvPr/>
            </p:nvSpPr>
            <p:spPr>
              <a:xfrm>
                <a:off x="2143108" y="214290"/>
                <a:ext cx="4857784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4000" b="1" spc="50" dirty="0" err="1">
                    <a:ln w="9525">
                      <a:noFill/>
                      <a:prstDash val="sysDash"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>
                      <a:glow rad="101600">
                        <a:schemeClr val="bg2">
                          <a:lumMod val="50000"/>
                          <a:alpha val="60000"/>
                        </a:schemeClr>
                      </a:glow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  <a:latin typeface="Arial Rounded MT Bold" pitchFamily="34" charset="0"/>
                  </a:rPr>
                  <a:t>iFrat</a:t>
                </a:r>
                <a:endParaRPr lang="de-DE" sz="4000" b="1" spc="50" dirty="0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endParaRPr>
              </a:p>
            </p:txBody>
          </p:sp>
          <p:sp>
            <p:nvSpPr>
              <p:cNvPr id="69" name="Abgerundetes Rechteck 68"/>
              <p:cNvSpPr/>
              <p:nvPr/>
            </p:nvSpPr>
            <p:spPr>
              <a:xfrm>
                <a:off x="2260592" y="828666"/>
                <a:ext cx="4572032" cy="5715040"/>
              </a:xfrm>
              <a:prstGeom prst="roundRect">
                <a:avLst>
                  <a:gd name="adj" fmla="val 8572"/>
                </a:avLst>
              </a:prstGeom>
              <a:solidFill>
                <a:schemeClr val="bg1"/>
              </a:solidFill>
              <a:ln w="3175"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 prstMaterial="flat"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dirty="0"/>
              </a:p>
            </p:txBody>
          </p:sp>
          <p:sp>
            <p:nvSpPr>
              <p:cNvPr id="70" name="Ellipse 69"/>
              <p:cNvSpPr/>
              <p:nvPr/>
            </p:nvSpPr>
            <p:spPr>
              <a:xfrm>
                <a:off x="5857884" y="500042"/>
                <a:ext cx="284175" cy="80944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1" name="Ellipse 70"/>
              <p:cNvSpPr/>
              <p:nvPr/>
            </p:nvSpPr>
            <p:spPr>
              <a:xfrm>
                <a:off x="5959494" y="428604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2" name="Ellipse 71"/>
              <p:cNvSpPr/>
              <p:nvPr/>
            </p:nvSpPr>
            <p:spPr>
              <a:xfrm>
                <a:off x="5959494" y="597199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3" name="Ellipse 72"/>
              <p:cNvSpPr/>
              <p:nvPr/>
            </p:nvSpPr>
            <p:spPr>
              <a:xfrm>
                <a:off x="5959494" y="434934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4" name="Ellipse 73"/>
              <p:cNvSpPr/>
              <p:nvPr/>
            </p:nvSpPr>
            <p:spPr>
              <a:xfrm>
                <a:off x="2892402" y="361908"/>
                <a:ext cx="438156" cy="401643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5" name="Ellipse 74"/>
              <p:cNvSpPr/>
              <p:nvPr/>
            </p:nvSpPr>
            <p:spPr>
              <a:xfrm>
                <a:off x="2965428" y="434933"/>
                <a:ext cx="292104" cy="255591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6" name="Rechteck 75"/>
              <p:cNvSpPr/>
              <p:nvPr/>
            </p:nvSpPr>
            <p:spPr>
              <a:xfrm>
                <a:off x="6835806" y="827371"/>
                <a:ext cx="146052" cy="82232"/>
              </a:xfrm>
              <a:prstGeom prst="rect">
                <a:avLst/>
              </a:prstGeom>
              <a:solidFill>
                <a:srgbClr val="92D050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7" name="Rechteck 76"/>
              <p:cNvSpPr/>
              <p:nvPr/>
            </p:nvSpPr>
            <p:spPr>
              <a:xfrm>
                <a:off x="6835806" y="644806"/>
                <a:ext cx="146052" cy="8223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</p:grpSp>
        <p:sp>
          <p:nvSpPr>
            <p:cNvPr id="49" name="Minus 48"/>
            <p:cNvSpPr/>
            <p:nvPr/>
          </p:nvSpPr>
          <p:spPr>
            <a:xfrm>
              <a:off x="4138611" y="3429000"/>
              <a:ext cx="1011241" cy="722315"/>
            </a:xfrm>
            <a:prstGeom prst="mathMinus">
              <a:avLst>
                <a:gd name="adj1" fmla="val 35296"/>
              </a:avLst>
            </a:prstGeom>
            <a:effectLst>
              <a:outerShdw blurRad="40000" dist="23000" dir="5400000" rotWithShape="0">
                <a:srgbClr val="000000">
                  <a:alpha val="35000"/>
                </a:srgbClr>
              </a:outerShdw>
              <a:reflection blurRad="6350" stA="50000" endA="300" endPos="55500" dist="50800" dir="5400000" sy="-100000" algn="bl" rotWithShape="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54" name="Rechteck 53"/>
            <p:cNvSpPr/>
            <p:nvPr/>
          </p:nvSpPr>
          <p:spPr>
            <a:xfrm>
              <a:off x="2549525" y="1406525"/>
              <a:ext cx="4044950" cy="1597534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AT" sz="2000" b="1" dirty="0">
                  <a:solidFill>
                    <a:schemeClr val="tx1"/>
                  </a:solidFill>
                  <a:latin typeface="Lucida Sans Typewriter" pitchFamily="49" charset="0"/>
                </a:rPr>
                <a:t/>
              </a:r>
              <a:br>
                <a:rPr lang="de-AT" sz="2000" b="1" dirty="0">
                  <a:solidFill>
                    <a:schemeClr val="tx1"/>
                  </a:solidFill>
                  <a:latin typeface="Lucida Sans Typewriter" pitchFamily="49" charset="0"/>
                </a:rPr>
              </a:br>
              <a:endParaRPr lang="de-AT" sz="2000" b="1" dirty="0">
                <a:solidFill>
                  <a:schemeClr val="tx1"/>
                </a:solidFill>
                <a:latin typeface="Lucida Sans Typewriter" pitchFamily="49" charset="0"/>
              </a:endParaRPr>
            </a:p>
          </p:txBody>
        </p:sp>
      </p:grpSp>
      <p:sp>
        <p:nvSpPr>
          <p:cNvPr id="26" name="Rechteck 25"/>
          <p:cNvSpPr/>
          <p:nvPr/>
        </p:nvSpPr>
        <p:spPr>
          <a:xfrm>
            <a:off x="2527315" y="1419147"/>
            <a:ext cx="4044950" cy="1584912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4000" b="1" dirty="0" smtClean="0">
                <a:solidFill>
                  <a:schemeClr val="tx1"/>
                </a:solidFill>
                <a:latin typeface="Berlin Sans FB Demi" pitchFamily="34" charset="0"/>
              </a:rPr>
              <a:t>- </a:t>
            </a:r>
            <a:r>
              <a:rPr lang="de-AT" sz="4000" b="1" dirty="0" err="1" smtClean="0">
                <a:solidFill>
                  <a:schemeClr val="tx1"/>
                </a:solidFill>
                <a:latin typeface="Berlin Sans FB Demi" pitchFamily="34" charset="0"/>
              </a:rPr>
              <a:t>dolore</a:t>
            </a:r>
            <a:r>
              <a:rPr lang="de-AT" sz="40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de-AT" sz="4800" b="1" dirty="0" smtClean="0">
                <a:solidFill>
                  <a:schemeClr val="tx1"/>
                </a:solidFill>
                <a:latin typeface="Berlin Sans FB Demi" pitchFamily="34" charset="0"/>
              </a:rPr>
              <a:t>÷</a:t>
            </a:r>
            <a:r>
              <a:rPr lang="de-AT" sz="40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de-AT" sz="4000" b="1" dirty="0" smtClean="0">
                <a:solidFill>
                  <a:schemeClr val="tx1"/>
                </a:solidFill>
                <a:latin typeface="Berlin Sans FB Demi" pitchFamily="34" charset="0"/>
              </a:rPr>
              <a:t>tutti</a:t>
            </a:r>
            <a:br>
              <a:rPr lang="de-AT" sz="4000" b="1" dirty="0" smtClean="0">
                <a:solidFill>
                  <a:schemeClr val="tx1"/>
                </a:solidFill>
                <a:latin typeface="Berlin Sans FB Demi" pitchFamily="34" charset="0"/>
              </a:rPr>
            </a:br>
            <a:r>
              <a:rPr lang="de-AT" sz="4000" b="1" dirty="0" smtClean="0">
                <a:solidFill>
                  <a:schemeClr val="tx1"/>
                </a:solidFill>
                <a:latin typeface="Berlin Sans FB Demi" pitchFamily="34" charset="0"/>
              </a:rPr>
              <a:t>= </a:t>
            </a:r>
            <a:r>
              <a:rPr lang="de-AT" sz="4000" b="1" dirty="0" err="1" smtClean="0">
                <a:solidFill>
                  <a:schemeClr val="tx1"/>
                </a:solidFill>
                <a:latin typeface="Berlin Sans FB Demi" pitchFamily="34" charset="0"/>
              </a:rPr>
              <a:t>gioia</a:t>
            </a:r>
            <a:endParaRPr lang="de-AT" sz="4000" b="1" dirty="0">
              <a:solidFill>
                <a:schemeClr val="tx1"/>
              </a:solidFill>
              <a:latin typeface="Berlin Sans FB Demi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 bwMode="auto">
          <a:xfrm>
            <a:off x="3226588" y="923925"/>
            <a:ext cx="26908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2000" b="1" spc="3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CALCOLATRICE</a:t>
            </a:r>
            <a:endParaRPr lang="de-AT" sz="2000" b="1" spc="300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3" name="Interaktive Schaltfläche: Zurückkehren 32">
            <a:hlinkClick r:id="" action="ppaction://hlinkshowjump?jump=firstslide" highlightClick="1"/>
            <a:hlinkHover r:id="" action="ppaction://noaction">
              <a:snd r:embed="rId3" name="applause.wav" builtIn="1"/>
            </a:hlinkHover>
          </p:cNvPr>
          <p:cNvSpPr/>
          <p:nvPr/>
        </p:nvSpPr>
        <p:spPr bwMode="auto">
          <a:xfrm rot="16200000">
            <a:off x="4247357" y="5849144"/>
            <a:ext cx="577850" cy="649287"/>
          </a:xfrm>
          <a:prstGeom prst="actionButtonRetur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113" name="Abgerundetes Rechteck 112"/>
          <p:cNvSpPr/>
          <p:nvPr/>
        </p:nvSpPr>
        <p:spPr bwMode="auto">
          <a:xfrm>
            <a:off x="2263806" y="828685"/>
            <a:ext cx="4572000" cy="5715000"/>
          </a:xfrm>
          <a:prstGeom prst="roundRect">
            <a:avLst>
              <a:gd name="adj" fmla="val 8572"/>
            </a:avLst>
          </a:prstGeom>
          <a:solidFill>
            <a:schemeClr val="tx1">
              <a:lumMod val="50000"/>
              <a:lumOff val="50000"/>
              <a:alpha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  <p:grpSp>
        <p:nvGrpSpPr>
          <p:cNvPr id="4" name="Gruppieren 55"/>
          <p:cNvGrpSpPr/>
          <p:nvPr/>
        </p:nvGrpSpPr>
        <p:grpSpPr>
          <a:xfrm rot="20706389">
            <a:off x="3344065" y="2571453"/>
            <a:ext cx="2455871" cy="2455871"/>
            <a:chOff x="4427537" y="1839907"/>
            <a:chExt cx="2455871" cy="2455871"/>
          </a:xfrm>
        </p:grpSpPr>
        <p:sp>
          <p:nvSpPr>
            <p:cNvPr id="57" name="Ellipse 56"/>
            <p:cNvSpPr/>
            <p:nvPr/>
          </p:nvSpPr>
          <p:spPr>
            <a:xfrm>
              <a:off x="4427537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8" name="Ellipse 57"/>
            <p:cNvSpPr/>
            <p:nvPr/>
          </p:nvSpPr>
          <p:spPr>
            <a:xfrm>
              <a:off x="4716463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232412" y="1839907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0" name="Ellipse 59"/>
            <p:cNvSpPr/>
            <p:nvPr/>
          </p:nvSpPr>
          <p:spPr>
            <a:xfrm>
              <a:off x="6305556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1" name="Ellipse 60"/>
            <p:cNvSpPr/>
            <p:nvPr/>
          </p:nvSpPr>
          <p:spPr>
            <a:xfrm>
              <a:off x="6594482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816620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3" name="Ellipse 62"/>
            <p:cNvSpPr/>
            <p:nvPr/>
          </p:nvSpPr>
          <p:spPr>
            <a:xfrm>
              <a:off x="6305556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4" name="Ellipse 63"/>
            <p:cNvSpPr/>
            <p:nvPr/>
          </p:nvSpPr>
          <p:spPr>
            <a:xfrm>
              <a:off x="6594482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5" name="Ellipse 64"/>
            <p:cNvSpPr/>
            <p:nvPr/>
          </p:nvSpPr>
          <p:spPr>
            <a:xfrm>
              <a:off x="4716463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6" name="Ellipse 65"/>
            <p:cNvSpPr/>
            <p:nvPr/>
          </p:nvSpPr>
          <p:spPr>
            <a:xfrm>
              <a:off x="4427537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7" name="Ellipse 66"/>
            <p:cNvSpPr/>
            <p:nvPr/>
          </p:nvSpPr>
          <p:spPr>
            <a:xfrm>
              <a:off x="5816620" y="1839907"/>
              <a:ext cx="288926" cy="2889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8" name="Ellipse 67"/>
            <p:cNvSpPr/>
            <p:nvPr/>
          </p:nvSpPr>
          <p:spPr>
            <a:xfrm>
              <a:off x="5232412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34" name="Interaktive Schaltfläche: Hilfe 33">
            <a:hlinkClick r:id="rId4" action="ppaction://hlinkpres?slideindex=1&amp;slidetitle=" highlightClick="1"/>
          </p:cNvPr>
          <p:cNvSpPr/>
          <p:nvPr/>
        </p:nvSpPr>
        <p:spPr>
          <a:xfrm>
            <a:off x="5857875" y="5291163"/>
            <a:ext cx="736600" cy="722312"/>
          </a:xfrm>
          <a:prstGeom prst="actionButtonHelp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3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13" grpId="0" animBg="1"/>
      <p:bldP spid="113" grpId="1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uppieren 39"/>
          <p:cNvGrpSpPr>
            <a:grpSpLocks/>
          </p:cNvGrpSpPr>
          <p:nvPr/>
        </p:nvGrpSpPr>
        <p:grpSpPr bwMode="auto">
          <a:xfrm>
            <a:off x="2143125" y="214313"/>
            <a:ext cx="4857750" cy="6500812"/>
            <a:chOff x="2143108" y="214290"/>
            <a:chExt cx="4857784" cy="6500858"/>
          </a:xfrm>
        </p:grpSpPr>
        <p:sp>
          <p:nvSpPr>
            <p:cNvPr id="55" name="Abgerundetes Rechteck 54"/>
            <p:cNvSpPr/>
            <p:nvPr/>
          </p:nvSpPr>
          <p:spPr>
            <a:xfrm>
              <a:off x="2143108" y="214290"/>
              <a:ext cx="4857784" cy="6500858"/>
            </a:xfrm>
            <a:prstGeom prst="roundRect">
              <a:avLst>
                <a:gd name="adj" fmla="val 10857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56" name="Rechteck 55"/>
            <p:cNvSpPr/>
            <p:nvPr/>
          </p:nvSpPr>
          <p:spPr>
            <a:xfrm>
              <a:off x="2143108" y="214290"/>
              <a:ext cx="4857784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4000" b="1" spc="50" dirty="0" err="1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rPr>
                <a:t>iFrat</a:t>
              </a:r>
              <a:endParaRPr lang="de-DE" sz="4000" b="1" spc="50" dirty="0">
                <a:ln w="9525">
                  <a:noFill/>
                  <a:prstDash val="sysDash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Rounded MT Bold" pitchFamily="34" charset="0"/>
              </a:endParaRPr>
            </a:p>
          </p:txBody>
        </p:sp>
        <p:sp>
          <p:nvSpPr>
            <p:cNvPr id="69" name="Abgerundetes Rechteck 68"/>
            <p:cNvSpPr/>
            <p:nvPr/>
          </p:nvSpPr>
          <p:spPr>
            <a:xfrm>
              <a:off x="2260592" y="828666"/>
              <a:ext cx="4572032" cy="5715040"/>
            </a:xfrm>
            <a:prstGeom prst="roundRect">
              <a:avLst>
                <a:gd name="adj" fmla="val 8572"/>
              </a:avLst>
            </a:prstGeom>
            <a:solidFill>
              <a:schemeClr val="bg1"/>
            </a:solidFill>
            <a:ln w="31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prstMaterial="flat"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70" name="Ellipse 69"/>
            <p:cNvSpPr/>
            <p:nvPr/>
          </p:nvSpPr>
          <p:spPr>
            <a:xfrm>
              <a:off x="5857884" y="500042"/>
              <a:ext cx="284175" cy="8094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71" name="Ellipse 70"/>
            <p:cNvSpPr/>
            <p:nvPr/>
          </p:nvSpPr>
          <p:spPr>
            <a:xfrm>
              <a:off x="5959494" y="42860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72" name="Ellipse 71"/>
            <p:cNvSpPr/>
            <p:nvPr/>
          </p:nvSpPr>
          <p:spPr>
            <a:xfrm>
              <a:off x="5959494" y="597199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73" name="Ellipse 72"/>
            <p:cNvSpPr/>
            <p:nvPr/>
          </p:nvSpPr>
          <p:spPr>
            <a:xfrm>
              <a:off x="5959494" y="43493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74" name="Ellipse 73"/>
            <p:cNvSpPr/>
            <p:nvPr/>
          </p:nvSpPr>
          <p:spPr>
            <a:xfrm>
              <a:off x="2892402" y="361908"/>
              <a:ext cx="438156" cy="40164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75" name="Ellipse 74"/>
            <p:cNvSpPr/>
            <p:nvPr/>
          </p:nvSpPr>
          <p:spPr>
            <a:xfrm>
              <a:off x="2965428" y="434933"/>
              <a:ext cx="292104" cy="255591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76" name="Rechteck 75"/>
            <p:cNvSpPr/>
            <p:nvPr/>
          </p:nvSpPr>
          <p:spPr>
            <a:xfrm>
              <a:off x="6835806" y="827371"/>
              <a:ext cx="146052" cy="82232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835806" y="644806"/>
              <a:ext cx="146052" cy="822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</p:grpSp>
      <p:sp>
        <p:nvSpPr>
          <p:cNvPr id="54" name="Rechteck 53"/>
          <p:cNvSpPr/>
          <p:nvPr/>
        </p:nvSpPr>
        <p:spPr>
          <a:xfrm>
            <a:off x="2549525" y="1406525"/>
            <a:ext cx="4044950" cy="130016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2000" b="1" dirty="0">
                <a:solidFill>
                  <a:schemeClr val="tx1"/>
                </a:solidFill>
                <a:latin typeface="Lucida Sans Typewriter" pitchFamily="49" charset="0"/>
              </a:rPr>
              <a:t/>
            </a:r>
            <a:br>
              <a:rPr lang="de-AT" sz="2000" b="1" dirty="0">
                <a:solidFill>
                  <a:schemeClr val="tx1"/>
                </a:solidFill>
                <a:latin typeface="Lucida Sans Typewriter" pitchFamily="49" charset="0"/>
              </a:rPr>
            </a:br>
            <a:endParaRPr lang="de-AT" sz="2000" b="1" dirty="0">
              <a:solidFill>
                <a:schemeClr val="tx1"/>
              </a:solidFill>
              <a:latin typeface="Lucida Sans Typewriter" pitchFamily="49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2527315" y="1420785"/>
            <a:ext cx="4044950" cy="130016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dirty="0" smtClean="0">
                <a:solidFill>
                  <a:schemeClr val="tx1"/>
                </a:solidFill>
                <a:latin typeface="Berlin Sans FB Demi" pitchFamily="34" charset="0"/>
              </a:rPr>
              <a:t>se </a:t>
            </a:r>
            <a:r>
              <a:rPr lang="fr-FR" sz="4000" b="1" dirty="0" err="1" smtClean="0">
                <a:solidFill>
                  <a:schemeClr val="tx1"/>
                </a:solidFill>
                <a:latin typeface="Berlin Sans FB Demi" pitchFamily="34" charset="0"/>
              </a:rPr>
              <a:t>uno</a:t>
            </a:r>
            <a:r>
              <a:rPr lang="fr-FR" sz="4000" b="1" dirty="0" smtClean="0">
                <a:solidFill>
                  <a:schemeClr val="tx1"/>
                </a:solidFill>
                <a:latin typeface="Berlin Sans FB Demi" pitchFamily="34" charset="0"/>
              </a:rPr>
              <a:t> fa </a:t>
            </a:r>
            <a:r>
              <a:rPr lang="fr-FR" sz="4000" b="1" dirty="0" smtClean="0">
                <a:solidFill>
                  <a:schemeClr val="tx1"/>
                </a:solidFill>
                <a:latin typeface="Berlin Sans FB Demi" pitchFamily="34" charset="0"/>
              </a:rPr>
              <a:t>1</a:t>
            </a:r>
            <a:r>
              <a:rPr lang="fr-FR" sz="4000" b="1" dirty="0" smtClean="0">
                <a:solidFill>
                  <a:schemeClr val="tx1"/>
                </a:solidFill>
                <a:latin typeface="Berlin Sans FB Demi" pitchFamily="34" charset="0"/>
              </a:rPr>
              <a:t>% = </a:t>
            </a:r>
            <a:r>
              <a:rPr lang="fr-FR" sz="4000" b="1" dirty="0" err="1" smtClean="0">
                <a:solidFill>
                  <a:schemeClr val="tx1"/>
                </a:solidFill>
                <a:latin typeface="Berlin Sans FB Demi" pitchFamily="34" charset="0"/>
              </a:rPr>
              <a:t>Dio</a:t>
            </a:r>
            <a:r>
              <a:rPr lang="fr-FR" sz="4000" b="1" dirty="0" smtClean="0">
                <a:solidFill>
                  <a:schemeClr val="tx1"/>
                </a:solidFill>
                <a:latin typeface="Berlin Sans FB Demi" pitchFamily="34" charset="0"/>
              </a:rPr>
              <a:t> fa </a:t>
            </a:r>
            <a:r>
              <a:rPr lang="fr-FR" sz="4000" b="1" dirty="0" smtClean="0">
                <a:solidFill>
                  <a:schemeClr val="tx1"/>
                </a:solidFill>
                <a:latin typeface="Berlin Sans FB Demi" pitchFamily="34" charset="0"/>
              </a:rPr>
              <a:t>99%</a:t>
            </a:r>
            <a:endParaRPr lang="de-AT" sz="4000" b="1" dirty="0">
              <a:solidFill>
                <a:schemeClr val="tx1"/>
              </a:solidFill>
              <a:latin typeface="Berlin Sans FB Demi" pitchFamily="34" charset="0"/>
            </a:endParaRPr>
          </a:p>
        </p:txBody>
      </p:sp>
      <p:sp>
        <p:nvSpPr>
          <p:cNvPr id="113" name="Abgerundetes Rechteck 112"/>
          <p:cNvSpPr/>
          <p:nvPr/>
        </p:nvSpPr>
        <p:spPr bwMode="auto">
          <a:xfrm>
            <a:off x="2260608" y="827390"/>
            <a:ext cx="4572000" cy="5715000"/>
          </a:xfrm>
          <a:prstGeom prst="roundRect">
            <a:avLst>
              <a:gd name="adj" fmla="val 8572"/>
            </a:avLst>
          </a:prstGeom>
          <a:solidFill>
            <a:schemeClr val="tx1">
              <a:lumMod val="50000"/>
              <a:lumOff val="50000"/>
              <a:alpha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  <p:grpSp>
        <p:nvGrpSpPr>
          <p:cNvPr id="36" name="Gruppieren 35"/>
          <p:cNvGrpSpPr/>
          <p:nvPr/>
        </p:nvGrpSpPr>
        <p:grpSpPr>
          <a:xfrm>
            <a:off x="4170357" y="3544895"/>
            <a:ext cx="803286" cy="577852"/>
            <a:chOff x="4097331" y="4873630"/>
            <a:chExt cx="803286" cy="577852"/>
          </a:xfrm>
        </p:grpSpPr>
        <p:sp>
          <p:nvSpPr>
            <p:cNvPr id="33" name="Parallelogramm 32"/>
            <p:cNvSpPr/>
            <p:nvPr/>
          </p:nvSpPr>
          <p:spPr>
            <a:xfrm>
              <a:off x="4138611" y="4873630"/>
              <a:ext cx="722315" cy="577852"/>
            </a:xfrm>
            <a:prstGeom prst="parallelogram">
              <a:avLst>
                <a:gd name="adj" fmla="val 92467"/>
              </a:avLst>
            </a:prstGeom>
            <a:solidFill>
              <a:srgbClr val="D6365C"/>
            </a:solidFill>
            <a:ln w="34925">
              <a:noFill/>
            </a:ln>
            <a:effectLst>
              <a:glow rad="63500">
                <a:schemeClr val="accent2">
                  <a:satMod val="175000"/>
                  <a:alpha val="40000"/>
                </a:schemeClr>
              </a:glow>
              <a:outerShdw blurRad="317500" dir="2700000" algn="ctr">
                <a:srgbClr val="000000">
                  <a:alpha val="43000"/>
                </a:srgb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sz="2000" dirty="0">
                <a:solidFill>
                  <a:schemeClr val="tx1"/>
                </a:solidFill>
                <a:latin typeface="Arial Rounded MT Bold" pitchFamily="34" charset="0"/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4097331" y="4889520"/>
              <a:ext cx="219078" cy="182565"/>
            </a:xfrm>
            <a:prstGeom prst="ellipse">
              <a:avLst/>
            </a:prstGeom>
            <a:solidFill>
              <a:srgbClr val="D6365C"/>
            </a:solidFill>
            <a:ln w="34925">
              <a:noFill/>
            </a:ln>
            <a:effectLst>
              <a:glow rad="63500">
                <a:schemeClr val="accent2">
                  <a:satMod val="175000"/>
                  <a:alpha val="40000"/>
                </a:schemeClr>
              </a:glow>
              <a:outerShdw blurRad="317500" dir="2700000" algn="ctr">
                <a:srgbClr val="000000">
                  <a:alpha val="43000"/>
                </a:srgb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sz="2000">
                <a:solidFill>
                  <a:schemeClr val="tx1"/>
                </a:solidFill>
                <a:latin typeface="Arial Rounded MT Bold" pitchFamily="34" charset="0"/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>
              <a:off x="4681539" y="5254650"/>
              <a:ext cx="219078" cy="182565"/>
            </a:xfrm>
            <a:prstGeom prst="ellipse">
              <a:avLst/>
            </a:prstGeom>
            <a:solidFill>
              <a:srgbClr val="D6365C"/>
            </a:solidFill>
            <a:ln w="34925">
              <a:noFill/>
            </a:ln>
            <a:effectLst>
              <a:glow rad="63500">
                <a:schemeClr val="accent2">
                  <a:satMod val="175000"/>
                  <a:alpha val="40000"/>
                </a:schemeClr>
              </a:glow>
              <a:outerShdw blurRad="317500" dir="2700000" algn="ctr">
                <a:srgbClr val="000000">
                  <a:alpha val="43000"/>
                </a:srgb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sz="2000">
                <a:solidFill>
                  <a:schemeClr val="tx1"/>
                </a:solidFill>
                <a:latin typeface="Arial Rounded MT Bold" pitchFamily="34" charset="0"/>
              </a:endParaRPr>
            </a:p>
          </p:txBody>
        </p:sp>
      </p:grpSp>
      <p:grpSp>
        <p:nvGrpSpPr>
          <p:cNvPr id="4" name="Gruppieren 55"/>
          <p:cNvGrpSpPr/>
          <p:nvPr/>
        </p:nvGrpSpPr>
        <p:grpSpPr>
          <a:xfrm rot="20706389">
            <a:off x="3322327" y="2534940"/>
            <a:ext cx="2455871" cy="2455871"/>
            <a:chOff x="4427537" y="1839907"/>
            <a:chExt cx="2455871" cy="2455871"/>
          </a:xfrm>
        </p:grpSpPr>
        <p:sp>
          <p:nvSpPr>
            <p:cNvPr id="57" name="Ellipse 56"/>
            <p:cNvSpPr/>
            <p:nvPr/>
          </p:nvSpPr>
          <p:spPr>
            <a:xfrm>
              <a:off x="4427537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8" name="Ellipse 57"/>
            <p:cNvSpPr/>
            <p:nvPr/>
          </p:nvSpPr>
          <p:spPr>
            <a:xfrm>
              <a:off x="4716463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232412" y="1839907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0" name="Ellipse 59"/>
            <p:cNvSpPr/>
            <p:nvPr/>
          </p:nvSpPr>
          <p:spPr>
            <a:xfrm>
              <a:off x="6305556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1" name="Ellipse 60"/>
            <p:cNvSpPr/>
            <p:nvPr/>
          </p:nvSpPr>
          <p:spPr>
            <a:xfrm>
              <a:off x="6594482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816620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3" name="Ellipse 62"/>
            <p:cNvSpPr/>
            <p:nvPr/>
          </p:nvSpPr>
          <p:spPr>
            <a:xfrm>
              <a:off x="6305556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4" name="Ellipse 63"/>
            <p:cNvSpPr/>
            <p:nvPr/>
          </p:nvSpPr>
          <p:spPr>
            <a:xfrm>
              <a:off x="6594482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5" name="Ellipse 64"/>
            <p:cNvSpPr/>
            <p:nvPr/>
          </p:nvSpPr>
          <p:spPr>
            <a:xfrm>
              <a:off x="4716463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6" name="Ellipse 65"/>
            <p:cNvSpPr/>
            <p:nvPr/>
          </p:nvSpPr>
          <p:spPr>
            <a:xfrm>
              <a:off x="4427537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7" name="Ellipse 66"/>
            <p:cNvSpPr/>
            <p:nvPr/>
          </p:nvSpPr>
          <p:spPr>
            <a:xfrm>
              <a:off x="5816620" y="1839907"/>
              <a:ext cx="288926" cy="2889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8" name="Ellipse 67"/>
            <p:cNvSpPr/>
            <p:nvPr/>
          </p:nvSpPr>
          <p:spPr>
            <a:xfrm>
              <a:off x="5232412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40" name="Textfeld 39"/>
          <p:cNvSpPr txBox="1"/>
          <p:nvPr/>
        </p:nvSpPr>
        <p:spPr bwMode="auto">
          <a:xfrm>
            <a:off x="3226588" y="923925"/>
            <a:ext cx="26908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2000" b="1" spc="3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CALCOLATRICE</a:t>
            </a:r>
            <a:endParaRPr lang="de-AT" sz="2000" b="1" spc="300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13" grpId="0" animBg="1"/>
      <p:bldP spid="11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uppieren 45"/>
          <p:cNvGrpSpPr/>
          <p:nvPr/>
        </p:nvGrpSpPr>
        <p:grpSpPr>
          <a:xfrm>
            <a:off x="2143125" y="214313"/>
            <a:ext cx="4857750" cy="6500812"/>
            <a:chOff x="2143125" y="214313"/>
            <a:chExt cx="4857750" cy="6500812"/>
          </a:xfrm>
        </p:grpSpPr>
        <p:grpSp>
          <p:nvGrpSpPr>
            <p:cNvPr id="47" name="Gruppieren 39"/>
            <p:cNvGrpSpPr>
              <a:grpSpLocks/>
            </p:cNvGrpSpPr>
            <p:nvPr/>
          </p:nvGrpSpPr>
          <p:grpSpPr bwMode="auto">
            <a:xfrm>
              <a:off x="2143125" y="214313"/>
              <a:ext cx="4857750" cy="6500812"/>
              <a:chOff x="2143108" y="214290"/>
              <a:chExt cx="4857784" cy="6500858"/>
            </a:xfrm>
          </p:grpSpPr>
          <p:sp>
            <p:nvSpPr>
              <p:cNvPr id="55" name="Abgerundetes Rechteck 54"/>
              <p:cNvSpPr/>
              <p:nvPr/>
            </p:nvSpPr>
            <p:spPr>
              <a:xfrm>
                <a:off x="2143108" y="214290"/>
                <a:ext cx="4857784" cy="6500858"/>
              </a:xfrm>
              <a:prstGeom prst="roundRect">
                <a:avLst>
                  <a:gd name="adj" fmla="val 10857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dirty="0"/>
              </a:p>
            </p:txBody>
          </p:sp>
          <p:sp>
            <p:nvSpPr>
              <p:cNvPr id="56" name="Rechteck 55"/>
              <p:cNvSpPr/>
              <p:nvPr/>
            </p:nvSpPr>
            <p:spPr>
              <a:xfrm>
                <a:off x="2143108" y="214290"/>
                <a:ext cx="4857784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4000" b="1" spc="50" dirty="0" err="1">
                    <a:ln w="9525">
                      <a:noFill/>
                      <a:prstDash val="sysDash"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>
                      <a:glow rad="101600">
                        <a:schemeClr val="bg2">
                          <a:lumMod val="50000"/>
                          <a:alpha val="60000"/>
                        </a:schemeClr>
                      </a:glow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  <a:latin typeface="Arial Rounded MT Bold" pitchFamily="34" charset="0"/>
                  </a:rPr>
                  <a:t>iFrat</a:t>
                </a:r>
                <a:endParaRPr lang="de-DE" sz="4000" b="1" spc="50" dirty="0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endParaRPr>
              </a:p>
            </p:txBody>
          </p:sp>
          <p:sp>
            <p:nvSpPr>
              <p:cNvPr id="69" name="Abgerundetes Rechteck 68"/>
              <p:cNvSpPr/>
              <p:nvPr/>
            </p:nvSpPr>
            <p:spPr>
              <a:xfrm>
                <a:off x="2260592" y="828666"/>
                <a:ext cx="4572032" cy="5715040"/>
              </a:xfrm>
              <a:prstGeom prst="roundRect">
                <a:avLst>
                  <a:gd name="adj" fmla="val 8572"/>
                </a:avLst>
              </a:prstGeom>
              <a:solidFill>
                <a:schemeClr val="bg1"/>
              </a:solidFill>
              <a:ln w="3175"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 prstMaterial="flat"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dirty="0"/>
              </a:p>
            </p:txBody>
          </p:sp>
          <p:sp>
            <p:nvSpPr>
              <p:cNvPr id="70" name="Ellipse 69"/>
              <p:cNvSpPr/>
              <p:nvPr/>
            </p:nvSpPr>
            <p:spPr>
              <a:xfrm>
                <a:off x="5857884" y="500042"/>
                <a:ext cx="284175" cy="80944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1" name="Ellipse 70"/>
              <p:cNvSpPr/>
              <p:nvPr/>
            </p:nvSpPr>
            <p:spPr>
              <a:xfrm>
                <a:off x="5959494" y="428604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2" name="Ellipse 71"/>
              <p:cNvSpPr/>
              <p:nvPr/>
            </p:nvSpPr>
            <p:spPr>
              <a:xfrm>
                <a:off x="5959494" y="597199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3" name="Ellipse 72"/>
              <p:cNvSpPr/>
              <p:nvPr/>
            </p:nvSpPr>
            <p:spPr>
              <a:xfrm>
                <a:off x="5959494" y="434934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4" name="Ellipse 73"/>
              <p:cNvSpPr/>
              <p:nvPr/>
            </p:nvSpPr>
            <p:spPr>
              <a:xfrm>
                <a:off x="2892402" y="361908"/>
                <a:ext cx="438156" cy="401643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5" name="Ellipse 74"/>
              <p:cNvSpPr/>
              <p:nvPr/>
            </p:nvSpPr>
            <p:spPr>
              <a:xfrm>
                <a:off x="2965428" y="434933"/>
                <a:ext cx="292104" cy="255591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6" name="Rechteck 75"/>
              <p:cNvSpPr/>
              <p:nvPr/>
            </p:nvSpPr>
            <p:spPr>
              <a:xfrm>
                <a:off x="6835806" y="827371"/>
                <a:ext cx="146052" cy="82232"/>
              </a:xfrm>
              <a:prstGeom prst="rect">
                <a:avLst/>
              </a:prstGeom>
              <a:solidFill>
                <a:srgbClr val="92D050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7" name="Rechteck 76"/>
              <p:cNvSpPr/>
              <p:nvPr/>
            </p:nvSpPr>
            <p:spPr>
              <a:xfrm>
                <a:off x="6835806" y="644806"/>
                <a:ext cx="146052" cy="8223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</p:grpSp>
        <p:sp>
          <p:nvSpPr>
            <p:cNvPr id="54" name="Rechteck 53"/>
            <p:cNvSpPr/>
            <p:nvPr/>
          </p:nvSpPr>
          <p:spPr>
            <a:xfrm>
              <a:off x="2549525" y="1406525"/>
              <a:ext cx="4044950" cy="1839910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AT" sz="2000" b="1" dirty="0">
                  <a:solidFill>
                    <a:schemeClr val="tx1"/>
                  </a:solidFill>
                  <a:latin typeface="Lucida Sans Typewriter" pitchFamily="49" charset="0"/>
                </a:rPr>
                <a:t/>
              </a:r>
              <a:br>
                <a:rPr lang="de-AT" sz="2000" b="1" dirty="0">
                  <a:solidFill>
                    <a:schemeClr val="tx1"/>
                  </a:solidFill>
                  <a:latin typeface="Lucida Sans Typewriter" pitchFamily="49" charset="0"/>
                </a:rPr>
              </a:br>
              <a:endParaRPr lang="de-AT" sz="2000" b="1" dirty="0">
                <a:solidFill>
                  <a:schemeClr val="tx1"/>
                </a:solidFill>
                <a:latin typeface="Lucida Sans Typewriter" pitchFamily="49" charset="0"/>
              </a:endParaRPr>
            </a:p>
          </p:txBody>
        </p:sp>
      </p:grpSp>
      <p:sp>
        <p:nvSpPr>
          <p:cNvPr id="34" name="Interaktive Schaltfläche: Zurückkehren 33">
            <a:hlinkClick r:id="" action="ppaction://hlinkshowjump?jump=firstslide" highlightClick="1"/>
            <a:hlinkHover r:id="" action="ppaction://noaction">
              <a:snd r:embed="rId3" name="applause.wav" builtIn="1"/>
            </a:hlinkHover>
          </p:cNvPr>
          <p:cNvSpPr/>
          <p:nvPr/>
        </p:nvSpPr>
        <p:spPr bwMode="auto">
          <a:xfrm rot="16200000">
            <a:off x="4247357" y="5849144"/>
            <a:ext cx="577850" cy="649287"/>
          </a:xfrm>
          <a:prstGeom prst="actionButtonRetur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26" name="Rechteck 25"/>
          <p:cNvSpPr/>
          <p:nvPr/>
        </p:nvSpPr>
        <p:spPr>
          <a:xfrm>
            <a:off x="2527272" y="1406525"/>
            <a:ext cx="4044950" cy="183991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4400" b="1" dirty="0" smtClean="0">
                <a:solidFill>
                  <a:schemeClr val="tx1"/>
                </a:solidFill>
                <a:latin typeface="Berlin Sans FB Demi" pitchFamily="34" charset="0"/>
              </a:rPr>
              <a:t>÷</a:t>
            </a:r>
            <a: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de-AT" sz="3600" b="1" dirty="0" err="1" smtClean="0">
                <a:solidFill>
                  <a:schemeClr val="tx1"/>
                </a:solidFill>
                <a:latin typeface="Berlin Sans FB Demi" pitchFamily="34" charset="0"/>
              </a:rPr>
              <a:t>quello</a:t>
            </a:r>
            <a: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de-AT" sz="3600" b="1" dirty="0" err="1" smtClean="0">
                <a:solidFill>
                  <a:schemeClr val="tx1"/>
                </a:solidFill>
                <a:latin typeface="Berlin Sans FB Demi" pitchFamily="34" charset="0"/>
              </a:rPr>
              <a:t>che</a:t>
            </a:r>
            <a: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  <a:t> ho</a:t>
            </a:r>
            <a:b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</a:br>
            <a: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  <a:t> e </a:t>
            </a:r>
            <a:r>
              <a:rPr lang="de-AT" sz="3600" b="1" dirty="0" err="1" smtClean="0">
                <a:solidFill>
                  <a:schemeClr val="tx1"/>
                </a:solidFill>
                <a:latin typeface="Berlin Sans FB Demi" pitchFamily="34" charset="0"/>
              </a:rPr>
              <a:t>quello</a:t>
            </a:r>
            <a: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de-AT" sz="3600" b="1" dirty="0" err="1" smtClean="0">
                <a:solidFill>
                  <a:schemeClr val="tx1"/>
                </a:solidFill>
                <a:latin typeface="Berlin Sans FB Demi" pitchFamily="34" charset="0"/>
              </a:rPr>
              <a:t>che</a:t>
            </a:r>
            <a: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de-AT" sz="3600" b="1" dirty="0" err="1" smtClean="0">
                <a:solidFill>
                  <a:schemeClr val="tx1"/>
                </a:solidFill>
                <a:latin typeface="Berlin Sans FB Demi" pitchFamily="34" charset="0"/>
              </a:rPr>
              <a:t>sono</a:t>
            </a:r>
            <a: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  <a:t/>
            </a:r>
            <a:b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</a:br>
            <a: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  <a:t>= </a:t>
            </a:r>
            <a:r>
              <a:rPr lang="de-AT" sz="3600" b="1" dirty="0" err="1" smtClean="0">
                <a:solidFill>
                  <a:schemeClr val="tx1"/>
                </a:solidFill>
                <a:latin typeface="Berlin Sans FB Demi" pitchFamily="34" charset="0"/>
              </a:rPr>
              <a:t>libertà</a:t>
            </a:r>
            <a:endParaRPr lang="de-AT" sz="3600" b="1" dirty="0">
              <a:solidFill>
                <a:schemeClr val="tx1"/>
              </a:solidFill>
              <a:latin typeface="Berlin Sans FB Demi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 bwMode="auto">
          <a:xfrm>
            <a:off x="3226588" y="923925"/>
            <a:ext cx="26908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2000" b="1" spc="300" dirty="0" err="1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CALCULATRICE</a:t>
            </a:r>
            <a:endParaRPr lang="de-AT" sz="2000" b="1" spc="300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3" name="Division 32"/>
          <p:cNvSpPr/>
          <p:nvPr/>
        </p:nvSpPr>
        <p:spPr>
          <a:xfrm>
            <a:off x="3880575" y="3392487"/>
            <a:ext cx="1202607" cy="830310"/>
          </a:xfrm>
          <a:prstGeom prst="mathDivide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" name="Abgerundetes Rechteck 112"/>
          <p:cNvSpPr/>
          <p:nvPr/>
        </p:nvSpPr>
        <p:spPr bwMode="auto">
          <a:xfrm>
            <a:off x="2263806" y="817605"/>
            <a:ext cx="4572000" cy="5726080"/>
          </a:xfrm>
          <a:prstGeom prst="roundRect">
            <a:avLst>
              <a:gd name="adj" fmla="val 8572"/>
            </a:avLst>
          </a:prstGeom>
          <a:solidFill>
            <a:schemeClr val="tx1">
              <a:lumMod val="50000"/>
              <a:lumOff val="50000"/>
              <a:alpha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  <p:grpSp>
        <p:nvGrpSpPr>
          <p:cNvPr id="4" name="Gruppieren 55"/>
          <p:cNvGrpSpPr/>
          <p:nvPr/>
        </p:nvGrpSpPr>
        <p:grpSpPr>
          <a:xfrm rot="20706389">
            <a:off x="3322327" y="2607966"/>
            <a:ext cx="2455871" cy="2455871"/>
            <a:chOff x="4427537" y="1839907"/>
            <a:chExt cx="2455871" cy="2455871"/>
          </a:xfrm>
        </p:grpSpPr>
        <p:sp>
          <p:nvSpPr>
            <p:cNvPr id="57" name="Ellipse 56"/>
            <p:cNvSpPr/>
            <p:nvPr/>
          </p:nvSpPr>
          <p:spPr>
            <a:xfrm>
              <a:off x="4427537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8" name="Ellipse 57"/>
            <p:cNvSpPr/>
            <p:nvPr/>
          </p:nvSpPr>
          <p:spPr>
            <a:xfrm>
              <a:off x="4716463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232412" y="1839907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0" name="Ellipse 59"/>
            <p:cNvSpPr/>
            <p:nvPr/>
          </p:nvSpPr>
          <p:spPr>
            <a:xfrm>
              <a:off x="6305556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1" name="Ellipse 60"/>
            <p:cNvSpPr/>
            <p:nvPr/>
          </p:nvSpPr>
          <p:spPr>
            <a:xfrm>
              <a:off x="6594482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816620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3" name="Ellipse 62"/>
            <p:cNvSpPr/>
            <p:nvPr/>
          </p:nvSpPr>
          <p:spPr>
            <a:xfrm>
              <a:off x="6305556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4" name="Ellipse 63"/>
            <p:cNvSpPr/>
            <p:nvPr/>
          </p:nvSpPr>
          <p:spPr>
            <a:xfrm>
              <a:off x="6594482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5" name="Ellipse 64"/>
            <p:cNvSpPr/>
            <p:nvPr/>
          </p:nvSpPr>
          <p:spPr>
            <a:xfrm>
              <a:off x="4716463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6" name="Ellipse 65"/>
            <p:cNvSpPr/>
            <p:nvPr/>
          </p:nvSpPr>
          <p:spPr>
            <a:xfrm>
              <a:off x="4427537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7" name="Ellipse 66"/>
            <p:cNvSpPr/>
            <p:nvPr/>
          </p:nvSpPr>
          <p:spPr>
            <a:xfrm>
              <a:off x="5816620" y="1839907"/>
              <a:ext cx="288926" cy="2889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8" name="Ellipse 67"/>
            <p:cNvSpPr/>
            <p:nvPr/>
          </p:nvSpPr>
          <p:spPr>
            <a:xfrm>
              <a:off x="5232412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13" grpId="0" animBg="1"/>
      <p:bldP spid="11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 bwMode="auto">
          <a:xfrm>
            <a:off x="2143125" y="214313"/>
            <a:ext cx="4857750" cy="6500812"/>
          </a:xfrm>
          <a:prstGeom prst="roundRect">
            <a:avLst>
              <a:gd name="adj" fmla="val 10857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  <p:sp>
        <p:nvSpPr>
          <p:cNvPr id="5" name="Rechteck 4"/>
          <p:cNvSpPr/>
          <p:nvPr/>
        </p:nvSpPr>
        <p:spPr bwMode="auto">
          <a:xfrm>
            <a:off x="2143125" y="214313"/>
            <a:ext cx="4857750" cy="7078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000" b="1" spc="50" dirty="0" err="1">
                <a:ln w="9525">
                  <a:noFill/>
                  <a:prstDash val="sysDash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Rounded MT Bold" pitchFamily="34" charset="0"/>
              </a:rPr>
              <a:t>iFrat</a:t>
            </a:r>
            <a:endParaRPr lang="de-DE" sz="4000" b="1" spc="50" dirty="0">
              <a:ln w="9525">
                <a:noFill/>
                <a:prstDash val="sysDash"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rial Rounded MT Bold" pitchFamily="34" charset="0"/>
            </a:endParaRPr>
          </a:p>
        </p:txBody>
      </p:sp>
      <p:sp>
        <p:nvSpPr>
          <p:cNvPr id="8" name="Abgerundetes Rechteck 7"/>
          <p:cNvSpPr/>
          <p:nvPr/>
        </p:nvSpPr>
        <p:spPr bwMode="auto">
          <a:xfrm>
            <a:off x="2260608" y="828685"/>
            <a:ext cx="4572000" cy="5715000"/>
          </a:xfrm>
          <a:prstGeom prst="roundRect">
            <a:avLst>
              <a:gd name="adj" fmla="val 8572"/>
            </a:avLst>
          </a:prstGeom>
          <a:solidFill>
            <a:schemeClr val="bg1"/>
          </a:solidFill>
          <a:ln w="3175"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 prstMaterial="flat"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  <p:sp>
        <p:nvSpPr>
          <p:cNvPr id="9" name="Ellipse 8"/>
          <p:cNvSpPr/>
          <p:nvPr/>
        </p:nvSpPr>
        <p:spPr bwMode="auto">
          <a:xfrm>
            <a:off x="5857875" y="500063"/>
            <a:ext cx="284173" cy="8094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softRound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10" name="Ellipse 9"/>
          <p:cNvSpPr/>
          <p:nvPr/>
        </p:nvSpPr>
        <p:spPr bwMode="auto">
          <a:xfrm>
            <a:off x="5959484" y="428625"/>
            <a:ext cx="71438" cy="4571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softRound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11" name="Ellipse 10"/>
          <p:cNvSpPr/>
          <p:nvPr/>
        </p:nvSpPr>
        <p:spPr bwMode="auto">
          <a:xfrm>
            <a:off x="5959484" y="597219"/>
            <a:ext cx="71438" cy="4571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softRound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12" name="Ellipse 11"/>
          <p:cNvSpPr/>
          <p:nvPr/>
        </p:nvSpPr>
        <p:spPr bwMode="auto">
          <a:xfrm>
            <a:off x="5959484" y="434955"/>
            <a:ext cx="71438" cy="4571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softRound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13" name="Ellipse 12"/>
          <p:cNvSpPr/>
          <p:nvPr/>
        </p:nvSpPr>
        <p:spPr bwMode="auto">
          <a:xfrm>
            <a:off x="2892414" y="361930"/>
            <a:ext cx="438153" cy="40164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softRound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14" name="Ellipse 13"/>
          <p:cNvSpPr/>
          <p:nvPr/>
        </p:nvSpPr>
        <p:spPr bwMode="auto">
          <a:xfrm>
            <a:off x="2965439" y="434954"/>
            <a:ext cx="292102" cy="25558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softRound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15" name="Rechteck 14"/>
          <p:cNvSpPr/>
          <p:nvPr/>
        </p:nvSpPr>
        <p:spPr bwMode="auto">
          <a:xfrm>
            <a:off x="6835790" y="827390"/>
            <a:ext cx="146051" cy="82231"/>
          </a:xfrm>
          <a:prstGeom prst="rect">
            <a:avLst/>
          </a:prstGeom>
          <a:solidFill>
            <a:srgbClr val="92D050"/>
          </a:solidFill>
          <a:ln w="3175"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16" name="Rechteck 15"/>
          <p:cNvSpPr/>
          <p:nvPr/>
        </p:nvSpPr>
        <p:spPr bwMode="auto">
          <a:xfrm>
            <a:off x="6835790" y="644826"/>
            <a:ext cx="146051" cy="822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37" name="Interaktive Schaltfläche: Zurückkehren 36">
            <a:hlinkClick r:id="rId3" action="ppaction://hlinksldjump" highlightClick="1"/>
            <a:hlinkHover r:id="" action="ppaction://noaction">
              <a:snd r:embed="rId4" name="applause.wav" builtIn="1"/>
            </a:hlinkHover>
          </p:cNvPr>
          <p:cNvSpPr/>
          <p:nvPr/>
        </p:nvSpPr>
        <p:spPr bwMode="auto">
          <a:xfrm rot="16200000">
            <a:off x="4247357" y="5849144"/>
            <a:ext cx="577850" cy="649287"/>
          </a:xfrm>
          <a:prstGeom prst="actionButtonRetur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17" name="Abgerundetes Rechteck 16"/>
          <p:cNvSpPr/>
          <p:nvPr/>
        </p:nvSpPr>
        <p:spPr bwMode="auto">
          <a:xfrm>
            <a:off x="2263790" y="828685"/>
            <a:ext cx="4572000" cy="5715000"/>
          </a:xfrm>
          <a:prstGeom prst="roundRect">
            <a:avLst>
              <a:gd name="adj" fmla="val 8572"/>
            </a:avLst>
          </a:prstGeom>
          <a:solidFill>
            <a:schemeClr val="tx1">
              <a:lumMod val="50000"/>
              <a:lumOff val="50000"/>
              <a:alpha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  <p:grpSp>
        <p:nvGrpSpPr>
          <p:cNvPr id="18" name="Gruppieren 55"/>
          <p:cNvGrpSpPr/>
          <p:nvPr/>
        </p:nvGrpSpPr>
        <p:grpSpPr>
          <a:xfrm rot="20706389">
            <a:off x="3344065" y="2201065"/>
            <a:ext cx="2455871" cy="2455871"/>
            <a:chOff x="4427537" y="1839907"/>
            <a:chExt cx="2455871" cy="2455871"/>
          </a:xfrm>
        </p:grpSpPr>
        <p:sp>
          <p:nvSpPr>
            <p:cNvPr id="19" name="Ellipse 18"/>
            <p:cNvSpPr/>
            <p:nvPr/>
          </p:nvSpPr>
          <p:spPr>
            <a:xfrm>
              <a:off x="4427537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Ellipse 19"/>
            <p:cNvSpPr/>
            <p:nvPr/>
          </p:nvSpPr>
          <p:spPr>
            <a:xfrm>
              <a:off x="4716463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1" name="Ellipse 20"/>
            <p:cNvSpPr/>
            <p:nvPr/>
          </p:nvSpPr>
          <p:spPr>
            <a:xfrm>
              <a:off x="5232412" y="1839907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2" name="Ellipse 21"/>
            <p:cNvSpPr/>
            <p:nvPr/>
          </p:nvSpPr>
          <p:spPr>
            <a:xfrm>
              <a:off x="6305556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3" name="Ellipse 22"/>
            <p:cNvSpPr/>
            <p:nvPr/>
          </p:nvSpPr>
          <p:spPr>
            <a:xfrm>
              <a:off x="6594482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4" name="Ellipse 23"/>
            <p:cNvSpPr/>
            <p:nvPr/>
          </p:nvSpPr>
          <p:spPr>
            <a:xfrm>
              <a:off x="5816620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5" name="Ellipse 24"/>
            <p:cNvSpPr/>
            <p:nvPr/>
          </p:nvSpPr>
          <p:spPr>
            <a:xfrm>
              <a:off x="6305556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6" name="Ellipse 25"/>
            <p:cNvSpPr/>
            <p:nvPr/>
          </p:nvSpPr>
          <p:spPr>
            <a:xfrm>
              <a:off x="6594482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7" name="Ellipse 26"/>
            <p:cNvSpPr/>
            <p:nvPr/>
          </p:nvSpPr>
          <p:spPr>
            <a:xfrm>
              <a:off x="4716463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8" name="Ellipse 27"/>
            <p:cNvSpPr/>
            <p:nvPr/>
          </p:nvSpPr>
          <p:spPr>
            <a:xfrm>
              <a:off x="4427537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9" name="Ellipse 28"/>
            <p:cNvSpPr/>
            <p:nvPr/>
          </p:nvSpPr>
          <p:spPr>
            <a:xfrm>
              <a:off x="5816620" y="1839907"/>
              <a:ext cx="288926" cy="2889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Ellipse 29"/>
            <p:cNvSpPr/>
            <p:nvPr/>
          </p:nvSpPr>
          <p:spPr>
            <a:xfrm>
              <a:off x="5232412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7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uppieren 37"/>
          <p:cNvGrpSpPr/>
          <p:nvPr/>
        </p:nvGrpSpPr>
        <p:grpSpPr>
          <a:xfrm>
            <a:off x="2143125" y="214313"/>
            <a:ext cx="4857750" cy="6500812"/>
            <a:chOff x="2143125" y="214313"/>
            <a:chExt cx="4857750" cy="6500812"/>
          </a:xfrm>
        </p:grpSpPr>
        <p:sp>
          <p:nvSpPr>
            <p:cNvPr id="4" name="Abgerundetes Rechteck 3"/>
            <p:cNvSpPr/>
            <p:nvPr/>
          </p:nvSpPr>
          <p:spPr bwMode="auto">
            <a:xfrm>
              <a:off x="2143125" y="214313"/>
              <a:ext cx="4857750" cy="6500812"/>
            </a:xfrm>
            <a:prstGeom prst="roundRect">
              <a:avLst>
                <a:gd name="adj" fmla="val 10857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8" name="Abgerundetes Rechteck 7"/>
            <p:cNvSpPr/>
            <p:nvPr/>
          </p:nvSpPr>
          <p:spPr bwMode="auto">
            <a:xfrm>
              <a:off x="2260608" y="828685"/>
              <a:ext cx="4572000" cy="5715000"/>
            </a:xfrm>
            <a:prstGeom prst="roundRect">
              <a:avLst>
                <a:gd name="adj" fmla="val 8572"/>
              </a:avLst>
            </a:prstGeom>
            <a:solidFill>
              <a:schemeClr val="bg1"/>
            </a:solidFill>
            <a:ln w="31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prstMaterial="flat"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9" name="Ellipse 8"/>
            <p:cNvSpPr/>
            <p:nvPr/>
          </p:nvSpPr>
          <p:spPr bwMode="auto">
            <a:xfrm>
              <a:off x="5857875" y="500063"/>
              <a:ext cx="284173" cy="8094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0" name="Ellipse 9"/>
            <p:cNvSpPr/>
            <p:nvPr/>
          </p:nvSpPr>
          <p:spPr bwMode="auto">
            <a:xfrm>
              <a:off x="5959484" y="428625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1" name="Ellipse 10"/>
            <p:cNvSpPr/>
            <p:nvPr/>
          </p:nvSpPr>
          <p:spPr bwMode="auto">
            <a:xfrm>
              <a:off x="5959484" y="597219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2" name="Ellipse 11"/>
            <p:cNvSpPr/>
            <p:nvPr/>
          </p:nvSpPr>
          <p:spPr bwMode="auto">
            <a:xfrm>
              <a:off x="5959484" y="434955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3" name="Ellipse 12"/>
            <p:cNvSpPr/>
            <p:nvPr/>
          </p:nvSpPr>
          <p:spPr bwMode="auto">
            <a:xfrm>
              <a:off x="2892414" y="361930"/>
              <a:ext cx="438153" cy="40164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4" name="Ellipse 13"/>
            <p:cNvSpPr/>
            <p:nvPr/>
          </p:nvSpPr>
          <p:spPr bwMode="auto">
            <a:xfrm>
              <a:off x="2965439" y="434954"/>
              <a:ext cx="292102" cy="255589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5" name="Rechteck 14"/>
            <p:cNvSpPr/>
            <p:nvPr/>
          </p:nvSpPr>
          <p:spPr bwMode="auto">
            <a:xfrm>
              <a:off x="6835790" y="827390"/>
              <a:ext cx="146051" cy="82231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6" name="Rechteck 15"/>
            <p:cNvSpPr/>
            <p:nvPr/>
          </p:nvSpPr>
          <p:spPr bwMode="auto">
            <a:xfrm>
              <a:off x="6835790" y="644826"/>
              <a:ext cx="146051" cy="8223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9" name="Abgerundetes Rechteck 18"/>
            <p:cNvSpPr/>
            <p:nvPr/>
          </p:nvSpPr>
          <p:spPr bwMode="auto">
            <a:xfrm>
              <a:off x="2263790" y="828685"/>
              <a:ext cx="4572000" cy="5715000"/>
            </a:xfrm>
            <a:prstGeom prst="roundRect">
              <a:avLst>
                <a:gd name="adj" fmla="val 8572"/>
              </a:avLst>
            </a:prstGeom>
            <a:solidFill>
              <a:schemeClr val="tx1">
                <a:lumMod val="50000"/>
                <a:lumOff val="50000"/>
                <a:alpha val="4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</p:grpSp>
      <p:grpSp>
        <p:nvGrpSpPr>
          <p:cNvPr id="31" name="Gruppieren 55"/>
          <p:cNvGrpSpPr/>
          <p:nvPr/>
        </p:nvGrpSpPr>
        <p:grpSpPr>
          <a:xfrm rot="20706389">
            <a:off x="3344065" y="2201065"/>
            <a:ext cx="2455871" cy="2455871"/>
            <a:chOff x="4427537" y="1839907"/>
            <a:chExt cx="2455871" cy="2455871"/>
          </a:xfrm>
        </p:grpSpPr>
        <p:sp>
          <p:nvSpPr>
            <p:cNvPr id="32" name="Ellipse 31"/>
            <p:cNvSpPr/>
            <p:nvPr/>
          </p:nvSpPr>
          <p:spPr>
            <a:xfrm>
              <a:off x="4427537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3" name="Ellipse 32"/>
            <p:cNvSpPr/>
            <p:nvPr/>
          </p:nvSpPr>
          <p:spPr>
            <a:xfrm>
              <a:off x="4716463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4" name="Ellipse 33"/>
            <p:cNvSpPr/>
            <p:nvPr/>
          </p:nvSpPr>
          <p:spPr>
            <a:xfrm>
              <a:off x="5232412" y="1839907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5" name="Ellipse 34"/>
            <p:cNvSpPr/>
            <p:nvPr/>
          </p:nvSpPr>
          <p:spPr>
            <a:xfrm>
              <a:off x="6305556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6" name="Ellipse 35"/>
            <p:cNvSpPr/>
            <p:nvPr/>
          </p:nvSpPr>
          <p:spPr>
            <a:xfrm>
              <a:off x="6594482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7" name="Ellipse 36"/>
            <p:cNvSpPr/>
            <p:nvPr/>
          </p:nvSpPr>
          <p:spPr>
            <a:xfrm>
              <a:off x="5816620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9" name="Ellipse 38"/>
            <p:cNvSpPr/>
            <p:nvPr/>
          </p:nvSpPr>
          <p:spPr>
            <a:xfrm>
              <a:off x="6305556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40" name="Ellipse 39"/>
            <p:cNvSpPr/>
            <p:nvPr/>
          </p:nvSpPr>
          <p:spPr>
            <a:xfrm>
              <a:off x="6594482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41" name="Ellipse 40"/>
            <p:cNvSpPr/>
            <p:nvPr/>
          </p:nvSpPr>
          <p:spPr>
            <a:xfrm>
              <a:off x="4716463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42" name="Ellipse 41"/>
            <p:cNvSpPr/>
            <p:nvPr/>
          </p:nvSpPr>
          <p:spPr>
            <a:xfrm>
              <a:off x="4427537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43" name="Ellipse 42"/>
            <p:cNvSpPr/>
            <p:nvPr/>
          </p:nvSpPr>
          <p:spPr>
            <a:xfrm>
              <a:off x="5816620" y="1839907"/>
              <a:ext cx="288926" cy="2889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44" name="Ellipse 43"/>
            <p:cNvSpPr/>
            <p:nvPr/>
          </p:nvSpPr>
          <p:spPr>
            <a:xfrm>
              <a:off x="5232412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1357357" y="1090646"/>
            <a:ext cx="6500812" cy="4857750"/>
            <a:chOff x="1357357" y="1090646"/>
            <a:chExt cx="6500812" cy="4857750"/>
          </a:xfrm>
        </p:grpSpPr>
        <p:sp>
          <p:nvSpPr>
            <p:cNvPr id="4" name="Abgerundetes Rechteck 3"/>
            <p:cNvSpPr/>
            <p:nvPr/>
          </p:nvSpPr>
          <p:spPr bwMode="auto">
            <a:xfrm rot="16200000">
              <a:off x="2178888" y="269115"/>
              <a:ext cx="4857750" cy="6500812"/>
            </a:xfrm>
            <a:prstGeom prst="roundRect">
              <a:avLst>
                <a:gd name="adj" fmla="val 10857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8" name="Abgerundetes Rechteck 7"/>
            <p:cNvSpPr/>
            <p:nvPr/>
          </p:nvSpPr>
          <p:spPr bwMode="auto">
            <a:xfrm rot="16200000">
              <a:off x="2543229" y="687413"/>
              <a:ext cx="4572000" cy="5715000"/>
            </a:xfrm>
            <a:prstGeom prst="roundRect">
              <a:avLst>
                <a:gd name="adj" fmla="val 8572"/>
              </a:avLst>
            </a:prstGeom>
            <a:solidFill>
              <a:schemeClr val="bg1"/>
            </a:solidFill>
            <a:ln w="31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prstMaterial="flat"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9" name="Ellipse 8"/>
            <p:cNvSpPr/>
            <p:nvPr/>
          </p:nvSpPr>
          <p:spPr bwMode="auto">
            <a:xfrm rot="16200000">
              <a:off x="1541492" y="2051088"/>
              <a:ext cx="284173" cy="8094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0" name="Ellipse 9"/>
            <p:cNvSpPr/>
            <p:nvPr/>
          </p:nvSpPr>
          <p:spPr bwMode="auto">
            <a:xfrm rot="16200000">
              <a:off x="1558809" y="2073459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1" name="Ellipse 10"/>
            <p:cNvSpPr/>
            <p:nvPr/>
          </p:nvSpPr>
          <p:spPr bwMode="auto">
            <a:xfrm rot="16200000">
              <a:off x="1727404" y="2073459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2" name="Ellipse 11"/>
            <p:cNvSpPr/>
            <p:nvPr/>
          </p:nvSpPr>
          <p:spPr bwMode="auto">
            <a:xfrm rot="16200000">
              <a:off x="1565139" y="2073459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3" name="Ellipse 12"/>
            <p:cNvSpPr/>
            <p:nvPr/>
          </p:nvSpPr>
          <p:spPr bwMode="auto">
            <a:xfrm rot="16200000">
              <a:off x="1486718" y="4779211"/>
              <a:ext cx="438153" cy="40164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4" name="Ellipse 13"/>
            <p:cNvSpPr/>
            <p:nvPr/>
          </p:nvSpPr>
          <p:spPr bwMode="auto">
            <a:xfrm rot="16200000">
              <a:off x="1559742" y="4852237"/>
              <a:ext cx="292102" cy="255589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5" name="Rechteck 14"/>
            <p:cNvSpPr/>
            <p:nvPr/>
          </p:nvSpPr>
          <p:spPr bwMode="auto">
            <a:xfrm rot="16200000">
              <a:off x="1938524" y="1141590"/>
              <a:ext cx="146051" cy="82231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6" name="Rechteck 15"/>
            <p:cNvSpPr/>
            <p:nvPr/>
          </p:nvSpPr>
          <p:spPr bwMode="auto">
            <a:xfrm rot="16200000">
              <a:off x="1755960" y="1141590"/>
              <a:ext cx="146051" cy="8223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9" name="Abgerundetes Rechteck 18"/>
            <p:cNvSpPr/>
            <p:nvPr/>
          </p:nvSpPr>
          <p:spPr bwMode="auto">
            <a:xfrm rot="16200000">
              <a:off x="2543229" y="684231"/>
              <a:ext cx="4572000" cy="5715000"/>
            </a:xfrm>
            <a:prstGeom prst="roundRect">
              <a:avLst>
                <a:gd name="adj" fmla="val 8572"/>
              </a:avLst>
            </a:prstGeom>
            <a:solidFill>
              <a:schemeClr val="tx1">
                <a:lumMod val="50000"/>
                <a:lumOff val="50000"/>
                <a:alpha val="4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</p:grpSp>
      <p:grpSp>
        <p:nvGrpSpPr>
          <p:cNvPr id="3" name="Gruppieren 55"/>
          <p:cNvGrpSpPr/>
          <p:nvPr/>
        </p:nvGrpSpPr>
        <p:grpSpPr>
          <a:xfrm rot="15306389">
            <a:off x="3344065" y="2201065"/>
            <a:ext cx="2455871" cy="2455871"/>
            <a:chOff x="4427537" y="1839907"/>
            <a:chExt cx="2455871" cy="2455871"/>
          </a:xfrm>
        </p:grpSpPr>
        <p:sp>
          <p:nvSpPr>
            <p:cNvPr id="21" name="Ellipse 20"/>
            <p:cNvSpPr/>
            <p:nvPr/>
          </p:nvSpPr>
          <p:spPr>
            <a:xfrm>
              <a:off x="4427537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2" name="Ellipse 21"/>
            <p:cNvSpPr/>
            <p:nvPr/>
          </p:nvSpPr>
          <p:spPr>
            <a:xfrm>
              <a:off x="4716463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3" name="Ellipse 22"/>
            <p:cNvSpPr/>
            <p:nvPr/>
          </p:nvSpPr>
          <p:spPr>
            <a:xfrm>
              <a:off x="5232412" y="1839907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4" name="Ellipse 23"/>
            <p:cNvSpPr/>
            <p:nvPr/>
          </p:nvSpPr>
          <p:spPr>
            <a:xfrm>
              <a:off x="6305556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5" name="Ellipse 24"/>
            <p:cNvSpPr/>
            <p:nvPr/>
          </p:nvSpPr>
          <p:spPr>
            <a:xfrm>
              <a:off x="6594482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6" name="Ellipse 25"/>
            <p:cNvSpPr/>
            <p:nvPr/>
          </p:nvSpPr>
          <p:spPr>
            <a:xfrm>
              <a:off x="5816620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7" name="Ellipse 26"/>
            <p:cNvSpPr/>
            <p:nvPr/>
          </p:nvSpPr>
          <p:spPr>
            <a:xfrm>
              <a:off x="6305556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8" name="Ellipse 27"/>
            <p:cNvSpPr/>
            <p:nvPr/>
          </p:nvSpPr>
          <p:spPr>
            <a:xfrm>
              <a:off x="6594482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9" name="Ellipse 28"/>
            <p:cNvSpPr/>
            <p:nvPr/>
          </p:nvSpPr>
          <p:spPr>
            <a:xfrm>
              <a:off x="4716463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Ellipse 29"/>
            <p:cNvSpPr/>
            <p:nvPr/>
          </p:nvSpPr>
          <p:spPr>
            <a:xfrm>
              <a:off x="4427537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1" name="Ellipse 30"/>
            <p:cNvSpPr/>
            <p:nvPr/>
          </p:nvSpPr>
          <p:spPr>
            <a:xfrm>
              <a:off x="5816620" y="1839907"/>
              <a:ext cx="288926" cy="2889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2" name="Ellipse 31"/>
            <p:cNvSpPr/>
            <p:nvPr/>
          </p:nvSpPr>
          <p:spPr>
            <a:xfrm>
              <a:off x="5232412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500" fill="hold"/>
                                        <p:tgtEl>
                                          <p:spTgt spid="33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500" fill="hold"/>
                                        <p:tgtEl>
                                          <p:spTgt spid="3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4" name="Abgerundetes Rechteck 3"/>
            <p:cNvSpPr/>
            <p:nvPr/>
          </p:nvSpPr>
          <p:spPr bwMode="auto">
            <a:xfrm rot="16200000">
              <a:off x="1143000" y="-1143000"/>
              <a:ext cx="6858000" cy="9144000"/>
            </a:xfrm>
            <a:prstGeom prst="roundRect">
              <a:avLst>
                <a:gd name="adj" fmla="val 10857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8" name="Abgerundetes Rechteck 7"/>
            <p:cNvSpPr/>
            <p:nvPr/>
          </p:nvSpPr>
          <p:spPr bwMode="auto">
            <a:xfrm rot="16200000">
              <a:off x="1656218" y="-554493"/>
              <a:ext cx="6454588" cy="8038681"/>
            </a:xfrm>
            <a:prstGeom prst="roundRect">
              <a:avLst>
                <a:gd name="adj" fmla="val 8572"/>
              </a:avLst>
            </a:prstGeom>
            <a:solidFill>
              <a:schemeClr val="bg1"/>
            </a:solidFill>
            <a:ln w="31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prstMaterial="flat"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9" name="Ellipse 8"/>
            <p:cNvSpPr/>
            <p:nvPr/>
          </p:nvSpPr>
          <p:spPr bwMode="auto">
            <a:xfrm rot="16200000">
              <a:off x="258269" y="1356127"/>
              <a:ext cx="401185" cy="11385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0" name="Ellipse 9"/>
            <p:cNvSpPr/>
            <p:nvPr/>
          </p:nvSpPr>
          <p:spPr bwMode="auto">
            <a:xfrm rot="16200000">
              <a:off x="283178" y="1387618"/>
              <a:ext cx="100853" cy="6430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1" name="Ellipse 10"/>
            <p:cNvSpPr/>
            <p:nvPr/>
          </p:nvSpPr>
          <p:spPr bwMode="auto">
            <a:xfrm rot="16200000">
              <a:off x="520321" y="1387618"/>
              <a:ext cx="100853" cy="6430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2" name="Ellipse 11"/>
            <p:cNvSpPr/>
            <p:nvPr/>
          </p:nvSpPr>
          <p:spPr bwMode="auto">
            <a:xfrm rot="16200000">
              <a:off x="292082" y="1387618"/>
              <a:ext cx="100853" cy="6430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3" name="Ellipse 12"/>
            <p:cNvSpPr/>
            <p:nvPr/>
          </p:nvSpPr>
          <p:spPr bwMode="auto">
            <a:xfrm rot="16200000">
              <a:off x="180825" y="5208424"/>
              <a:ext cx="618569" cy="56494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4" name="Ellipse 13"/>
            <p:cNvSpPr/>
            <p:nvPr/>
          </p:nvSpPr>
          <p:spPr bwMode="auto">
            <a:xfrm rot="16200000">
              <a:off x="283918" y="5311141"/>
              <a:ext cx="412379" cy="35951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5" name="Rechteck 14"/>
            <p:cNvSpPr/>
            <p:nvPr/>
          </p:nvSpPr>
          <p:spPr bwMode="auto">
            <a:xfrm rot="16200000">
              <a:off x="817088" y="72133"/>
              <a:ext cx="206190" cy="115666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6" name="Rechteck 15"/>
            <p:cNvSpPr/>
            <p:nvPr/>
          </p:nvSpPr>
          <p:spPr bwMode="auto">
            <a:xfrm rot="16200000">
              <a:off x="560295" y="72133"/>
              <a:ext cx="206190" cy="11566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4130" name="Textfeld 35"/>
            <p:cNvSpPr txBox="1">
              <a:spLocks noChangeArrowheads="1"/>
            </p:cNvSpPr>
            <p:nvPr/>
          </p:nvSpPr>
          <p:spPr bwMode="auto">
            <a:xfrm>
              <a:off x="3513123" y="398421"/>
              <a:ext cx="203946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AT" sz="4000" b="1" dirty="0" smtClean="0">
                  <a:latin typeface="Berlin Sans FB Demi" pitchFamily="34" charset="0"/>
                </a:rPr>
                <a:t>WebTV</a:t>
              </a:r>
              <a:endParaRPr lang="de-AT" sz="4000" b="1" dirty="0">
                <a:latin typeface="Berlin Sans FB Demi" pitchFamily="34" charset="0"/>
              </a:endParaRPr>
            </a:p>
          </p:txBody>
        </p:sp>
        <p:sp>
          <p:nvSpPr>
            <p:cNvPr id="5" name="Rechteck 4"/>
            <p:cNvSpPr/>
            <p:nvPr/>
          </p:nvSpPr>
          <p:spPr bwMode="auto">
            <a:xfrm rot="16200000">
              <a:off x="-1293873" y="3115157"/>
              <a:ext cx="3567965" cy="564943"/>
            </a:xfrm>
            <a:prstGeom prst="rect">
              <a:avLst/>
            </a:prstGeom>
            <a:noFill/>
          </p:spPr>
          <p:txBody>
            <a:bodyPr vert="vert" wrap="square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4800" b="1" spc="50" dirty="0" err="1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rPr>
                <a:t>iFrat</a:t>
              </a:r>
              <a:endParaRPr lang="de-DE" sz="4800" b="1" spc="50" dirty="0">
                <a:ln w="9525">
                  <a:noFill/>
                  <a:prstDash val="sysDash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Rounded MT Bold" pitchFamily="34" charset="0"/>
              </a:endParaRPr>
            </a:p>
          </p:txBody>
        </p:sp>
      </p:grpSp>
      <p:sp>
        <p:nvSpPr>
          <p:cNvPr id="17" name="Textfeld 35">
            <a:hlinkClick r:id="rId2" action="ppaction://hlinksldjump" highlightClick="1"/>
            <a:hlinkHover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1583201" y="1968479"/>
            <a:ext cx="3134851" cy="259242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fr-CH" sz="4000" b="1" dirty="0" smtClean="0">
                <a:latin typeface="Berlin Sans FB Demi" pitchFamily="34" charset="0"/>
              </a:rPr>
              <a:t>„</a:t>
            </a:r>
            <a:r>
              <a:rPr lang="fr-CH" sz="4000" b="1" dirty="0" err="1" smtClean="0">
                <a:latin typeface="Berlin Sans FB Demi" pitchFamily="34" charset="0"/>
              </a:rPr>
              <a:t>Entrate</a:t>
            </a:r>
            <a:r>
              <a:rPr lang="fr-CH" sz="4000" b="1" dirty="0" smtClean="0">
                <a:latin typeface="Berlin Sans FB Demi" pitchFamily="34" charset="0"/>
              </a:rPr>
              <a:t> </a:t>
            </a:r>
            <a:r>
              <a:rPr lang="fr-CH" sz="4000" b="1" dirty="0" err="1" smtClean="0">
                <a:latin typeface="Berlin Sans FB Demi" pitchFamily="34" charset="0"/>
              </a:rPr>
              <a:t>nel</a:t>
            </a:r>
            <a:r>
              <a:rPr lang="fr-CH" sz="4000" b="1" dirty="0" smtClean="0">
                <a:latin typeface="Berlin Sans FB Demi" pitchFamily="34" charset="0"/>
              </a:rPr>
              <a:t> moi blog</a:t>
            </a:r>
            <a:r>
              <a:rPr lang="fr-CH" sz="4000" b="1" dirty="0" smtClean="0">
                <a:latin typeface="Berlin Sans FB Demi" pitchFamily="34" charset="0"/>
              </a:rPr>
              <a:t>“</a:t>
            </a:r>
          </a:p>
          <a:p>
            <a:pPr algn="r"/>
            <a:r>
              <a:rPr lang="fr-CH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Berlin Sans FB Demi" pitchFamily="34" charset="0"/>
              </a:rPr>
              <a:t>Genverde</a:t>
            </a:r>
            <a:endParaRPr lang="fr-CH" sz="2400" b="1" dirty="0">
              <a:solidFill>
                <a:schemeClr val="tx1">
                  <a:lumMod val="75000"/>
                  <a:lumOff val="25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19" name="Textfeld 35">
            <a:hlinkClick r:id="" action="ppaction://noaction" highlightClick="1"/>
            <a:hlinkHover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4978910" y="1968479"/>
            <a:ext cx="3134851" cy="259242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fr-CH" sz="4000" b="1" dirty="0" smtClean="0">
                <a:latin typeface="Berlin Sans FB Demi" pitchFamily="34" charset="0"/>
              </a:rPr>
              <a:t>„</a:t>
            </a:r>
            <a:r>
              <a:rPr lang="fr-CH" sz="4000" b="1" dirty="0" smtClean="0">
                <a:latin typeface="Berlin Sans FB Demi" pitchFamily="34" charset="0"/>
              </a:rPr>
              <a:t>L’</a:t>
            </a:r>
            <a:r>
              <a:rPr lang="fr-CH" sz="4000" b="1" dirty="0" err="1" smtClean="0">
                <a:latin typeface="Berlin Sans FB Demi" pitchFamily="34" charset="0"/>
              </a:rPr>
              <a:t>uno</a:t>
            </a:r>
            <a:r>
              <a:rPr lang="fr-CH" sz="4000" b="1" dirty="0" smtClean="0">
                <a:latin typeface="Berlin Sans FB Demi" pitchFamily="34" charset="0"/>
              </a:rPr>
              <a:t> </a:t>
            </a:r>
            <a:r>
              <a:rPr lang="fr-CH" sz="4000" b="1" dirty="0" err="1" smtClean="0">
                <a:latin typeface="Berlin Sans FB Demi" pitchFamily="34" charset="0"/>
              </a:rPr>
              <a:t>dell’altro</a:t>
            </a:r>
            <a:r>
              <a:rPr lang="fr-CH" sz="4000" b="1" dirty="0" smtClean="0">
                <a:latin typeface="Berlin Sans FB Demi" pitchFamily="34" charset="0"/>
              </a:rPr>
              <a:t>“</a:t>
            </a:r>
            <a:endParaRPr lang="fr-CH" sz="4000" b="1" dirty="0" smtClean="0">
              <a:latin typeface="Berlin Sans FB Demi" pitchFamily="34" charset="0"/>
            </a:endParaRPr>
          </a:p>
          <a:p>
            <a:pPr algn="r"/>
            <a:r>
              <a:rPr lang="fr-CH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itchFamily="34" charset="0"/>
              </a:rPr>
              <a:t>Genrosso</a:t>
            </a:r>
            <a:endParaRPr lang="fr-CH" sz="2400" b="1" dirty="0">
              <a:solidFill>
                <a:schemeClr val="tx1">
                  <a:lumMod val="95000"/>
                  <a:lumOff val="5000"/>
                </a:schemeClr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4" name="Abgerundetes Rechteck 3"/>
            <p:cNvSpPr/>
            <p:nvPr/>
          </p:nvSpPr>
          <p:spPr bwMode="auto">
            <a:xfrm rot="16200000">
              <a:off x="1143000" y="-1143000"/>
              <a:ext cx="6858000" cy="9144000"/>
            </a:xfrm>
            <a:prstGeom prst="roundRect">
              <a:avLst>
                <a:gd name="adj" fmla="val 10857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8" name="Abgerundetes Rechteck 7"/>
            <p:cNvSpPr/>
            <p:nvPr/>
          </p:nvSpPr>
          <p:spPr bwMode="auto">
            <a:xfrm rot="16200000">
              <a:off x="1656218" y="-554493"/>
              <a:ext cx="6454588" cy="8038681"/>
            </a:xfrm>
            <a:prstGeom prst="roundRect">
              <a:avLst>
                <a:gd name="adj" fmla="val 8572"/>
              </a:avLst>
            </a:prstGeom>
            <a:solidFill>
              <a:schemeClr val="bg1"/>
            </a:solidFill>
            <a:ln w="31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prstMaterial="flat"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9" name="Ellipse 8"/>
            <p:cNvSpPr/>
            <p:nvPr/>
          </p:nvSpPr>
          <p:spPr bwMode="auto">
            <a:xfrm rot="16200000">
              <a:off x="258269" y="1356127"/>
              <a:ext cx="401185" cy="11385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0" name="Ellipse 9"/>
            <p:cNvSpPr/>
            <p:nvPr/>
          </p:nvSpPr>
          <p:spPr bwMode="auto">
            <a:xfrm rot="16200000">
              <a:off x="283178" y="1387618"/>
              <a:ext cx="100853" cy="6430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1" name="Ellipse 10"/>
            <p:cNvSpPr/>
            <p:nvPr/>
          </p:nvSpPr>
          <p:spPr bwMode="auto">
            <a:xfrm rot="16200000">
              <a:off x="520321" y="1387618"/>
              <a:ext cx="100853" cy="6430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2" name="Ellipse 11"/>
            <p:cNvSpPr/>
            <p:nvPr/>
          </p:nvSpPr>
          <p:spPr bwMode="auto">
            <a:xfrm rot="16200000">
              <a:off x="292082" y="1387618"/>
              <a:ext cx="100853" cy="6430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3" name="Ellipse 12"/>
            <p:cNvSpPr/>
            <p:nvPr/>
          </p:nvSpPr>
          <p:spPr bwMode="auto">
            <a:xfrm rot="16200000">
              <a:off x="180825" y="5208424"/>
              <a:ext cx="618569" cy="56494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4" name="Ellipse 13"/>
            <p:cNvSpPr/>
            <p:nvPr/>
          </p:nvSpPr>
          <p:spPr bwMode="auto">
            <a:xfrm rot="16200000">
              <a:off x="283918" y="5311141"/>
              <a:ext cx="412379" cy="35951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5" name="Rechteck 14"/>
            <p:cNvSpPr/>
            <p:nvPr/>
          </p:nvSpPr>
          <p:spPr bwMode="auto">
            <a:xfrm rot="16200000">
              <a:off x="817088" y="72133"/>
              <a:ext cx="206190" cy="115666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6" name="Rechteck 15"/>
            <p:cNvSpPr/>
            <p:nvPr/>
          </p:nvSpPr>
          <p:spPr bwMode="auto">
            <a:xfrm rot="16200000">
              <a:off x="560295" y="72133"/>
              <a:ext cx="206190" cy="11566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5" name="Rechteck 4"/>
            <p:cNvSpPr/>
            <p:nvPr/>
          </p:nvSpPr>
          <p:spPr bwMode="auto">
            <a:xfrm rot="16200000">
              <a:off x="-1293873" y="3115157"/>
              <a:ext cx="3567965" cy="564943"/>
            </a:xfrm>
            <a:prstGeom prst="rect">
              <a:avLst/>
            </a:prstGeom>
            <a:noFill/>
          </p:spPr>
          <p:txBody>
            <a:bodyPr vert="vert" wrap="square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4800" b="1" spc="50" dirty="0" err="1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rPr>
                <a:t>iFrat</a:t>
              </a:r>
              <a:endParaRPr lang="de-DE" sz="4800" b="1" spc="50" dirty="0">
                <a:ln w="9525">
                  <a:noFill/>
                  <a:prstDash val="sysDash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Rounded MT Bold" pitchFamily="34" charset="0"/>
              </a:endParaRPr>
            </a:p>
          </p:txBody>
        </p:sp>
        <p:sp>
          <p:nvSpPr>
            <p:cNvPr id="17" name="Abgerundetes Rechteck 16"/>
            <p:cNvSpPr/>
            <p:nvPr/>
          </p:nvSpPr>
          <p:spPr>
            <a:xfrm>
              <a:off x="864172" y="233061"/>
              <a:ext cx="8038682" cy="6459081"/>
            </a:xfrm>
            <a:prstGeom prst="roundRect">
              <a:avLst>
                <a:gd name="adj" fmla="val 8208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6000" dirty="0">
                <a:latin typeface="Berlin Sans FB Demi" pitchFamily="34" charset="0"/>
              </a:endParaRPr>
            </a:p>
          </p:txBody>
        </p:sp>
      </p:grpSp>
    </p:spTree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4722 0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ntrate nel mio blog francese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75019" y="71415"/>
            <a:ext cx="8393963" cy="671517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92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21"/>
          <p:cNvGrpSpPr/>
          <p:nvPr/>
        </p:nvGrpSpPr>
        <p:grpSpPr>
          <a:xfrm>
            <a:off x="2143108" y="214290"/>
            <a:ext cx="4857784" cy="6500858"/>
            <a:chOff x="2143108" y="214290"/>
            <a:chExt cx="4857784" cy="6500858"/>
          </a:xfrm>
        </p:grpSpPr>
        <p:sp>
          <p:nvSpPr>
            <p:cNvPr id="4" name="Abgerundetes Rechteck 3"/>
            <p:cNvSpPr/>
            <p:nvPr/>
          </p:nvSpPr>
          <p:spPr>
            <a:xfrm>
              <a:off x="2143108" y="214290"/>
              <a:ext cx="4857784" cy="6500858"/>
            </a:xfrm>
            <a:prstGeom prst="roundRect">
              <a:avLst>
                <a:gd name="adj" fmla="val 10857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5" name="Rechteck 4"/>
            <p:cNvSpPr/>
            <p:nvPr/>
          </p:nvSpPr>
          <p:spPr>
            <a:xfrm>
              <a:off x="2143108" y="214290"/>
              <a:ext cx="4857784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4000" b="1" spc="50" dirty="0" err="1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rPr>
                <a:t>iFrat</a:t>
              </a:r>
              <a:endParaRPr lang="de-DE" sz="4000" b="1" spc="50" dirty="0">
                <a:ln w="9525">
                  <a:noFill/>
                  <a:prstDash val="sysDash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Rounded MT Bold" pitchFamily="34" charset="0"/>
              </a:endParaRPr>
            </a:p>
          </p:txBody>
        </p:sp>
        <p:sp>
          <p:nvSpPr>
            <p:cNvPr id="8" name="Abgerundetes Rechteck 7"/>
            <p:cNvSpPr/>
            <p:nvPr/>
          </p:nvSpPr>
          <p:spPr>
            <a:xfrm>
              <a:off x="2260592" y="828666"/>
              <a:ext cx="4572032" cy="5715040"/>
            </a:xfrm>
            <a:prstGeom prst="roundRect">
              <a:avLst>
                <a:gd name="adj" fmla="val 8572"/>
              </a:avLst>
            </a:prstGeom>
            <a:solidFill>
              <a:schemeClr val="bg1"/>
            </a:solidFill>
            <a:ln w="31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prstMaterial="flat"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9" name="Ellipse 8"/>
            <p:cNvSpPr/>
            <p:nvPr/>
          </p:nvSpPr>
          <p:spPr>
            <a:xfrm>
              <a:off x="5857884" y="500042"/>
              <a:ext cx="284175" cy="8094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0" name="Ellipse 9"/>
            <p:cNvSpPr/>
            <p:nvPr/>
          </p:nvSpPr>
          <p:spPr>
            <a:xfrm>
              <a:off x="5959494" y="42860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1" name="Ellipse 10"/>
            <p:cNvSpPr/>
            <p:nvPr/>
          </p:nvSpPr>
          <p:spPr>
            <a:xfrm>
              <a:off x="5959494" y="597199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2" name="Ellipse 11"/>
            <p:cNvSpPr/>
            <p:nvPr/>
          </p:nvSpPr>
          <p:spPr>
            <a:xfrm>
              <a:off x="5959494" y="43493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3" name="Ellipse 12"/>
            <p:cNvSpPr/>
            <p:nvPr/>
          </p:nvSpPr>
          <p:spPr>
            <a:xfrm>
              <a:off x="2892402" y="361908"/>
              <a:ext cx="438156" cy="40164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4" name="Ellipse 13"/>
            <p:cNvSpPr/>
            <p:nvPr/>
          </p:nvSpPr>
          <p:spPr>
            <a:xfrm>
              <a:off x="2965428" y="434933"/>
              <a:ext cx="292104" cy="255591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5" name="Rechteck 14"/>
            <p:cNvSpPr/>
            <p:nvPr/>
          </p:nvSpPr>
          <p:spPr>
            <a:xfrm>
              <a:off x="6835806" y="827371"/>
              <a:ext cx="146052" cy="82232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6835806" y="644806"/>
              <a:ext cx="146052" cy="822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</p:grpSp>
      <p:pic>
        <p:nvPicPr>
          <p:cNvPr id="38" name="Picture 3">
            <a:hlinkClick r:id="rId2" action="ppaction://hlinksldjump" highlightClick="1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>
            <a:lum bright="-10000" contrast="15000"/>
          </a:blip>
          <a:srcRect/>
          <a:stretch>
            <a:fillRect/>
          </a:stretch>
        </p:blipFill>
        <p:spPr bwMode="auto">
          <a:xfrm>
            <a:off x="2417733" y="1264792"/>
            <a:ext cx="1215500" cy="131880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412" name="Picture 4" descr="D:\Popi\arancio 2009\Icona\monitor-Vista-256x256.png">
            <a:hlinkClick r:id="rId4" action="ppaction://hlinksldjump" highlightClick="1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63136" y="2917818"/>
            <a:ext cx="1453399" cy="14533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7414" name="Picture 6" descr="D:\Popi\arancio 2009\Icona\Knight-Yellow-256x256.png">
            <a:hlinkClick r:id="rId6" action="ppaction://hlinkpres?slideindex=1&amp;slidetitle=Folie 1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17733" y="2917818"/>
            <a:ext cx="1365260" cy="14382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7415" name="Picture 7" descr="D:\Popi\arancio 2009\Icona\write-document-128x128.png">
            <a:hlinkClick r:id="rId8" action="ppaction://hlinksldjump" highlightClick="1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63136" y="1260462"/>
            <a:ext cx="1314472" cy="131447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7417" name="Picture 9" descr="D:\Popi\arancio 2009\Icona\PDA-256x256.png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38773" y="4779981"/>
            <a:ext cx="1408149" cy="14081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7419" name="Picture 11" descr="D:\Popi\arancio 2009\Icona\Pictures-256x256.pn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424086" y="4779981"/>
            <a:ext cx="1338275" cy="13382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7420" name="Picture 12" descr="D:\Popi\arancio 2009\Icona\internet-128x128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885373" y="4779980"/>
            <a:ext cx="1338275" cy="13382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7421" name="Picture 13" descr="D:\Popi\arancio 2009\Icona\Volume-2-256x256.png">
            <a:hlinkClick r:id="rId15" action="ppaction://hlinksldjump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415502" y="2917817"/>
            <a:ext cx="1320287" cy="14382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23" name="Picture 2" descr="D:\Popi\arancio 2009\Icona\Q-128x128.png"/>
          <p:cNvPicPr>
            <a:picLocks noChangeAspect="1" noChangeArrowheads="1"/>
          </p:cNvPicPr>
          <p:nvPr/>
        </p:nvPicPr>
        <p:blipFill>
          <a:blip r:embed="rId17"/>
          <a:stretch>
            <a:fillRect/>
          </a:stretch>
        </p:blipFill>
        <p:spPr bwMode="auto">
          <a:xfrm>
            <a:off x="577812" y="6885835"/>
            <a:ext cx="1036635" cy="1036635"/>
          </a:xfrm>
          <a:prstGeom prst="rect">
            <a:avLst/>
          </a:prstGeom>
          <a:noFill/>
        </p:spPr>
      </p:pic>
      <p:sp>
        <p:nvSpPr>
          <p:cNvPr id="24" name="Textfeld 23"/>
          <p:cNvSpPr txBox="1"/>
          <p:nvPr/>
        </p:nvSpPr>
        <p:spPr>
          <a:xfrm>
            <a:off x="80901" y="7921464"/>
            <a:ext cx="1979577" cy="255454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AT" sz="4000" dirty="0" smtClean="0">
                <a:solidFill>
                  <a:schemeClr val="tx1"/>
                </a:solidFill>
                <a:latin typeface="Berlin Sans FB Demi" pitchFamily="34" charset="0"/>
              </a:rPr>
              <a:t>SMS </a:t>
            </a:r>
            <a:r>
              <a:rPr lang="de-AT" sz="4000" dirty="0" err="1" smtClean="0">
                <a:solidFill>
                  <a:schemeClr val="tx1"/>
                </a:solidFill>
                <a:latin typeface="Berlin Sans FB Demi" pitchFamily="34" charset="0"/>
              </a:rPr>
              <a:t>hotline</a:t>
            </a:r>
            <a:r>
              <a:rPr lang="de-AT" sz="4000" dirty="0" smtClean="0">
                <a:solidFill>
                  <a:schemeClr val="tx1"/>
                </a:solidFill>
                <a:latin typeface="Berlin Sans FB Demi" pitchFamily="34" charset="0"/>
              </a:rPr>
              <a:t>: 079 512 12 92</a:t>
            </a:r>
            <a:endParaRPr lang="de-AT" sz="4000" dirty="0">
              <a:solidFill>
                <a:schemeClr val="tx1"/>
              </a:solidFill>
              <a:latin typeface="Berlin Sans FB Demi" pitchFamily="34" charset="0"/>
            </a:endParaRPr>
          </a:p>
        </p:txBody>
      </p:sp>
      <p:pic>
        <p:nvPicPr>
          <p:cNvPr id="25" name="Picture 2" descr="D:\Popi\arancio 2009\Icona\user-comments-128x128.pn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18">
            <a:lum bright="-10000" contrast="15000"/>
          </a:blip>
          <a:srcRect/>
          <a:stretch>
            <a:fillRect/>
          </a:stretch>
        </p:blipFill>
        <p:spPr bwMode="auto">
          <a:xfrm>
            <a:off x="5373696" y="1269122"/>
            <a:ext cx="1314472" cy="131447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6 L -1.66667E-6 -0.8622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11111E-6 L -1.38889E-6 -0.88148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Interaktive Schaltfläche: Zurückkehren 36">
            <a:hlinkClick r:id="rId2" action="ppaction://hlinksldjump" highlightClick="1"/>
          </p:cNvPr>
          <p:cNvSpPr/>
          <p:nvPr/>
        </p:nvSpPr>
        <p:spPr bwMode="auto">
          <a:xfrm rot="16200000">
            <a:off x="7654500" y="5748260"/>
            <a:ext cx="812800" cy="916641"/>
          </a:xfrm>
          <a:prstGeom prst="actionButtonRetur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grpSp>
        <p:nvGrpSpPr>
          <p:cNvPr id="20" name="Gruppieren 19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4" name="Abgerundetes Rechteck 3"/>
            <p:cNvSpPr/>
            <p:nvPr/>
          </p:nvSpPr>
          <p:spPr bwMode="auto">
            <a:xfrm rot="16200000">
              <a:off x="1143000" y="-1143000"/>
              <a:ext cx="6858000" cy="9144000"/>
            </a:xfrm>
            <a:prstGeom prst="roundRect">
              <a:avLst>
                <a:gd name="adj" fmla="val 10857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8" name="Abgerundetes Rechteck 7"/>
            <p:cNvSpPr/>
            <p:nvPr/>
          </p:nvSpPr>
          <p:spPr bwMode="auto">
            <a:xfrm rot="16200000">
              <a:off x="1656218" y="-554493"/>
              <a:ext cx="6454588" cy="8038681"/>
            </a:xfrm>
            <a:prstGeom prst="roundRect">
              <a:avLst>
                <a:gd name="adj" fmla="val 8572"/>
              </a:avLst>
            </a:prstGeom>
            <a:solidFill>
              <a:schemeClr val="tx1"/>
            </a:solidFill>
            <a:ln w="31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prstMaterial="flat"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9" name="Ellipse 8"/>
            <p:cNvSpPr/>
            <p:nvPr/>
          </p:nvSpPr>
          <p:spPr bwMode="auto">
            <a:xfrm rot="16200000">
              <a:off x="258269" y="1356127"/>
              <a:ext cx="401185" cy="11385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0" name="Ellipse 9"/>
            <p:cNvSpPr/>
            <p:nvPr/>
          </p:nvSpPr>
          <p:spPr bwMode="auto">
            <a:xfrm rot="16200000">
              <a:off x="283178" y="1387618"/>
              <a:ext cx="100853" cy="6430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1" name="Ellipse 10"/>
            <p:cNvSpPr/>
            <p:nvPr/>
          </p:nvSpPr>
          <p:spPr bwMode="auto">
            <a:xfrm rot="16200000">
              <a:off x="520321" y="1387618"/>
              <a:ext cx="100853" cy="6430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2" name="Ellipse 11"/>
            <p:cNvSpPr/>
            <p:nvPr/>
          </p:nvSpPr>
          <p:spPr bwMode="auto">
            <a:xfrm rot="16200000">
              <a:off x="292082" y="1387618"/>
              <a:ext cx="100853" cy="6430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3" name="Ellipse 12"/>
            <p:cNvSpPr/>
            <p:nvPr/>
          </p:nvSpPr>
          <p:spPr bwMode="auto">
            <a:xfrm rot="16200000">
              <a:off x="180825" y="5208424"/>
              <a:ext cx="618569" cy="56494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4" name="Ellipse 13"/>
            <p:cNvSpPr/>
            <p:nvPr/>
          </p:nvSpPr>
          <p:spPr bwMode="auto">
            <a:xfrm rot="16200000">
              <a:off x="283918" y="5311141"/>
              <a:ext cx="412379" cy="35951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5" name="Rechteck 14"/>
            <p:cNvSpPr/>
            <p:nvPr/>
          </p:nvSpPr>
          <p:spPr bwMode="auto">
            <a:xfrm rot="16200000">
              <a:off x="817088" y="72133"/>
              <a:ext cx="206190" cy="115666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6" name="Rechteck 15"/>
            <p:cNvSpPr/>
            <p:nvPr/>
          </p:nvSpPr>
          <p:spPr bwMode="auto">
            <a:xfrm rot="16200000">
              <a:off x="560295" y="72133"/>
              <a:ext cx="206190" cy="11566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4130" name="Textfeld 35"/>
            <p:cNvSpPr txBox="1">
              <a:spLocks noChangeArrowheads="1"/>
            </p:cNvSpPr>
            <p:nvPr/>
          </p:nvSpPr>
          <p:spPr bwMode="auto">
            <a:xfrm>
              <a:off x="3552269" y="288882"/>
              <a:ext cx="203946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AT" sz="4000" b="1" dirty="0" smtClean="0">
                  <a:solidFill>
                    <a:schemeClr val="bg1"/>
                  </a:solidFill>
                  <a:latin typeface="Berlin Sans FB Demi" pitchFamily="34" charset="0"/>
                </a:rPr>
                <a:t>Internet</a:t>
              </a:r>
              <a:endParaRPr lang="de-AT" sz="4000" b="1" dirty="0">
                <a:solidFill>
                  <a:schemeClr val="bg1"/>
                </a:solidFill>
                <a:latin typeface="Berlin Sans FB Demi" pitchFamily="34" charset="0"/>
              </a:endParaRPr>
            </a:p>
          </p:txBody>
        </p:sp>
        <p:sp>
          <p:nvSpPr>
            <p:cNvPr id="5" name="Rechteck 4"/>
            <p:cNvSpPr/>
            <p:nvPr/>
          </p:nvSpPr>
          <p:spPr bwMode="auto">
            <a:xfrm rot="16200000">
              <a:off x="-1293873" y="3115157"/>
              <a:ext cx="3567965" cy="564943"/>
            </a:xfrm>
            <a:prstGeom prst="rect">
              <a:avLst/>
            </a:prstGeom>
            <a:noFill/>
          </p:spPr>
          <p:txBody>
            <a:bodyPr vert="vert" wrap="square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4800" b="1" spc="50" dirty="0" err="1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rPr>
                <a:t>iFrat</a:t>
              </a:r>
              <a:endParaRPr lang="de-DE" sz="4800" b="1" spc="50" dirty="0">
                <a:ln w="9525">
                  <a:noFill/>
                  <a:prstDash val="sysDash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Rounded MT Bold" pitchFamily="34" charset="0"/>
              </a:endParaRPr>
            </a:p>
          </p:txBody>
        </p:sp>
      </p:grpSp>
      <p:sp>
        <p:nvSpPr>
          <p:cNvPr id="19" name="Textfeld 35"/>
          <p:cNvSpPr txBox="1">
            <a:spLocks noChangeArrowheads="1"/>
          </p:cNvSpPr>
          <p:nvPr/>
        </p:nvSpPr>
        <p:spPr bwMode="auto">
          <a:xfrm>
            <a:off x="1504908" y="1321258"/>
            <a:ext cx="6876336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de-AT" sz="3200" b="1" dirty="0" smtClean="0">
                <a:solidFill>
                  <a:schemeClr val="bg1"/>
                </a:solidFill>
                <a:latin typeface="+mn-lt"/>
              </a:rPr>
              <a:t>http://www.ifrat.ch/ifratblog-home.ch</a:t>
            </a:r>
            <a:endParaRPr lang="de-AT" sz="32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CC66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66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frat 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5200"/>
            <a:ext cx="9144000" cy="6167597"/>
          </a:xfrm>
          <a:prstGeom prst="rect">
            <a:avLst/>
          </a:prstGeom>
        </p:spPr>
      </p:pic>
      <p:pic>
        <p:nvPicPr>
          <p:cNvPr id="3" name="Alessandra sottofond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314582" y="4305312"/>
            <a:ext cx="547694" cy="547694"/>
          </a:xfrm>
          <a:prstGeom prst="rect">
            <a:avLst/>
          </a:prstGeom>
        </p:spPr>
      </p:pic>
      <p:pic>
        <p:nvPicPr>
          <p:cNvPr id="5" name="Picture 2" descr="D:\Popi\arancio 2009\Icona\she-user-comment-128x128.png">
            <a:hlinkClick r:id="rId5" action="ppaction://hlinkpres?slideindex=1&amp;slidetitle=Folie 1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71693" y="5400702"/>
            <a:ext cx="890583" cy="890583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39"/>
          <p:cNvGrpSpPr>
            <a:grpSpLocks/>
          </p:cNvGrpSpPr>
          <p:nvPr/>
        </p:nvGrpSpPr>
        <p:grpSpPr bwMode="auto">
          <a:xfrm>
            <a:off x="2143125" y="214313"/>
            <a:ext cx="4857750" cy="6500812"/>
            <a:chOff x="2143108" y="214290"/>
            <a:chExt cx="4857784" cy="6500858"/>
          </a:xfrm>
        </p:grpSpPr>
        <p:sp>
          <p:nvSpPr>
            <p:cNvPr id="11" name="Abgerundetes Rechteck 10"/>
            <p:cNvSpPr/>
            <p:nvPr/>
          </p:nvSpPr>
          <p:spPr>
            <a:xfrm>
              <a:off x="2143108" y="214290"/>
              <a:ext cx="4857784" cy="6500858"/>
            </a:xfrm>
            <a:prstGeom prst="roundRect">
              <a:avLst>
                <a:gd name="adj" fmla="val 10857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2143108" y="214290"/>
              <a:ext cx="4857784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4000" b="1" spc="50" dirty="0" err="1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rPr>
                <a:t>iFrat</a:t>
              </a:r>
              <a:endParaRPr lang="de-DE" sz="4000" b="1" spc="50" dirty="0">
                <a:ln w="9525">
                  <a:noFill/>
                  <a:prstDash val="sysDash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Rounded MT Bold" pitchFamily="34" charset="0"/>
              </a:endParaRPr>
            </a:p>
          </p:txBody>
        </p:sp>
        <p:sp>
          <p:nvSpPr>
            <p:cNvPr id="13" name="Abgerundetes Rechteck 12"/>
            <p:cNvSpPr/>
            <p:nvPr/>
          </p:nvSpPr>
          <p:spPr>
            <a:xfrm>
              <a:off x="2260592" y="828666"/>
              <a:ext cx="4572032" cy="5715040"/>
            </a:xfrm>
            <a:prstGeom prst="roundRect">
              <a:avLst>
                <a:gd name="adj" fmla="val 8572"/>
              </a:avLst>
            </a:prstGeom>
            <a:solidFill>
              <a:schemeClr val="bg1"/>
            </a:solidFill>
            <a:ln w="31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prstMaterial="flat"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14" name="Ellipse 13"/>
            <p:cNvSpPr/>
            <p:nvPr/>
          </p:nvSpPr>
          <p:spPr>
            <a:xfrm>
              <a:off x="5857884" y="500042"/>
              <a:ext cx="284175" cy="8094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5" name="Ellipse 14"/>
            <p:cNvSpPr/>
            <p:nvPr/>
          </p:nvSpPr>
          <p:spPr>
            <a:xfrm>
              <a:off x="5959494" y="42860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6" name="Ellipse 15"/>
            <p:cNvSpPr/>
            <p:nvPr/>
          </p:nvSpPr>
          <p:spPr>
            <a:xfrm>
              <a:off x="5959494" y="597199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7" name="Ellipse 16"/>
            <p:cNvSpPr/>
            <p:nvPr/>
          </p:nvSpPr>
          <p:spPr>
            <a:xfrm>
              <a:off x="5959494" y="43493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8" name="Ellipse 17"/>
            <p:cNvSpPr/>
            <p:nvPr/>
          </p:nvSpPr>
          <p:spPr>
            <a:xfrm>
              <a:off x="2892402" y="361908"/>
              <a:ext cx="438156" cy="40164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9" name="Ellipse 18"/>
            <p:cNvSpPr/>
            <p:nvPr/>
          </p:nvSpPr>
          <p:spPr>
            <a:xfrm>
              <a:off x="2965428" y="434933"/>
              <a:ext cx="292104" cy="255591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20" name="Rechteck 19"/>
            <p:cNvSpPr/>
            <p:nvPr/>
          </p:nvSpPr>
          <p:spPr>
            <a:xfrm>
              <a:off x="6835806" y="827371"/>
              <a:ext cx="146052" cy="82232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21" name="Rechteck 20"/>
            <p:cNvSpPr/>
            <p:nvPr/>
          </p:nvSpPr>
          <p:spPr>
            <a:xfrm>
              <a:off x="6835806" y="644806"/>
              <a:ext cx="146052" cy="822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23" name="Interaktive Schaltfläche: Zurückkehren 22">
              <a:hlinkClick r:id="rId2" action="ppaction://hlinksldjump" highlightClick="1"/>
              <a:hlinkHover r:id="" action="ppaction://noaction">
                <a:snd r:embed="rId3" name="applause.wav" builtIn="1"/>
              </a:hlinkHover>
            </p:cNvPr>
            <p:cNvSpPr/>
            <p:nvPr/>
          </p:nvSpPr>
          <p:spPr>
            <a:xfrm rot="16200000">
              <a:off x="4247355" y="5849161"/>
              <a:ext cx="577854" cy="649292"/>
            </a:xfrm>
            <a:prstGeom prst="actionButtonRetur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</p:grpSp>
      <p:pic>
        <p:nvPicPr>
          <p:cNvPr id="24" name="Picture 2" descr="D:\Popi\arancio 2009\Icona\Q-128x128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2374096" y="1092168"/>
            <a:ext cx="1286926" cy="1286926"/>
          </a:xfrm>
          <a:prstGeom prst="rect">
            <a:avLst/>
          </a:prstGeom>
          <a:noFill/>
        </p:spPr>
      </p:pic>
      <p:sp>
        <p:nvSpPr>
          <p:cNvPr id="25" name="Textfeld 24"/>
          <p:cNvSpPr txBox="1"/>
          <p:nvPr/>
        </p:nvSpPr>
        <p:spPr>
          <a:xfrm>
            <a:off x="3622662" y="1055655"/>
            <a:ext cx="3108316" cy="132343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AT" sz="4000" spc="-150" dirty="0" err="1" smtClean="0">
                <a:solidFill>
                  <a:schemeClr val="tx1"/>
                </a:solidFill>
                <a:latin typeface="Berlin Sans FB Demi" pitchFamily="34" charset="0"/>
              </a:rPr>
              <a:t>contatto</a:t>
            </a:r>
            <a:r>
              <a:rPr lang="de-AT" sz="4000" spc="-150" dirty="0" smtClean="0">
                <a:solidFill>
                  <a:schemeClr val="tx1"/>
                </a:solidFill>
                <a:latin typeface="Berlin Sans FB Demi" pitchFamily="34" charset="0"/>
              </a:rPr>
              <a:t> SMS:</a:t>
            </a:r>
            <a:r>
              <a:rPr lang="de-AT" sz="4000" spc="-150" dirty="0" smtClean="0">
                <a:solidFill>
                  <a:schemeClr val="tx1"/>
                </a:solidFill>
                <a:latin typeface="Berlin Sans FB Demi" pitchFamily="34" charset="0"/>
              </a:rPr>
              <a:t/>
            </a:r>
            <a:br>
              <a:rPr lang="de-AT" sz="4000" spc="-150" dirty="0" smtClean="0">
                <a:solidFill>
                  <a:schemeClr val="tx1"/>
                </a:solidFill>
                <a:latin typeface="Berlin Sans FB Demi" pitchFamily="34" charset="0"/>
              </a:rPr>
            </a:br>
            <a:r>
              <a:rPr lang="de-AT" sz="4000" spc="-150" dirty="0" smtClean="0">
                <a:solidFill>
                  <a:schemeClr val="tx1"/>
                </a:solidFill>
                <a:latin typeface="Berlin Sans FB Demi" pitchFamily="34" charset="0"/>
              </a:rPr>
              <a:t>079 512 12 92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374096" y="2917818"/>
            <a:ext cx="4356882" cy="25545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AT" sz="4000" i="1" spc="-150" dirty="0" err="1" smtClean="0">
                <a:solidFill>
                  <a:schemeClr val="tx1"/>
                </a:solidFill>
                <a:latin typeface="Berlin Sans FB Demi" pitchFamily="34" charset="0"/>
              </a:rPr>
              <a:t>Possibilità</a:t>
            </a:r>
            <a:r>
              <a:rPr lang="de-AT" sz="4000" i="1" spc="-150" dirty="0" smtClean="0">
                <a:solidFill>
                  <a:schemeClr val="tx1"/>
                </a:solidFill>
                <a:latin typeface="Berlin Sans FB Demi" pitchFamily="34" charset="0"/>
              </a:rPr>
              <a:t> per  </a:t>
            </a:r>
            <a:r>
              <a:rPr lang="de-AT" sz="4000" i="1" spc="-150" dirty="0" err="1" smtClean="0">
                <a:solidFill>
                  <a:schemeClr val="tx1"/>
                </a:solidFill>
                <a:latin typeface="Berlin Sans FB Demi" pitchFamily="34" charset="0"/>
              </a:rPr>
              <a:t>porre</a:t>
            </a:r>
            <a:r>
              <a:rPr lang="de-AT" sz="4000" i="1" spc="-150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de-AT" sz="4000" i="1" spc="-150" dirty="0" err="1" smtClean="0">
                <a:solidFill>
                  <a:schemeClr val="tx1"/>
                </a:solidFill>
                <a:latin typeface="Berlin Sans FB Demi" pitchFamily="34" charset="0"/>
              </a:rPr>
              <a:t>domande</a:t>
            </a:r>
            <a:r>
              <a:rPr lang="de-AT" sz="4000" i="1" spc="-150" dirty="0" smtClean="0">
                <a:solidFill>
                  <a:schemeClr val="tx1"/>
                </a:solidFill>
                <a:latin typeface="Berlin Sans FB Demi" pitchFamily="34" charset="0"/>
              </a:rPr>
              <a:t/>
            </a:r>
            <a:br>
              <a:rPr lang="de-AT" sz="4000" i="1" spc="-150" dirty="0" smtClean="0">
                <a:solidFill>
                  <a:schemeClr val="tx1"/>
                </a:solidFill>
                <a:latin typeface="Berlin Sans FB Demi" pitchFamily="34" charset="0"/>
              </a:rPr>
            </a:br>
            <a:r>
              <a:rPr lang="de-AT" sz="4000" i="1" spc="-150" dirty="0" smtClean="0">
                <a:solidFill>
                  <a:schemeClr val="tx1"/>
                </a:solidFill>
                <a:latin typeface="Berlin Sans FB Demi" pitchFamily="34" charset="0"/>
              </a:rPr>
              <a:t>…</a:t>
            </a:r>
          </a:p>
          <a:p>
            <a:pPr algn="ctr"/>
            <a:r>
              <a:rPr lang="de-AT" sz="4000" i="1" spc="-150" dirty="0" smtClean="0">
                <a:solidFill>
                  <a:schemeClr val="tx1"/>
                </a:solidFill>
                <a:latin typeface="Berlin Sans FB Demi" pitchFamily="34" charset="0"/>
              </a:rPr>
              <a:t>e </a:t>
            </a:r>
            <a:r>
              <a:rPr lang="de-AT" sz="4000" i="1" spc="-150" dirty="0" err="1" smtClean="0">
                <a:solidFill>
                  <a:schemeClr val="tx1"/>
                </a:solidFill>
                <a:latin typeface="Berlin Sans FB Demi" pitchFamily="34" charset="0"/>
              </a:rPr>
              <a:t>ricevere</a:t>
            </a:r>
            <a:r>
              <a:rPr lang="de-AT" sz="4000" i="1" spc="-150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de-AT" sz="4000" i="1" spc="-150" dirty="0" err="1" smtClean="0">
                <a:solidFill>
                  <a:schemeClr val="tx1"/>
                </a:solidFill>
                <a:latin typeface="Berlin Sans FB Demi" pitchFamily="34" charset="0"/>
              </a:rPr>
              <a:t>risposte</a:t>
            </a:r>
            <a:r>
              <a:rPr lang="de-AT" sz="4000" i="1" spc="-150" dirty="0" smtClean="0">
                <a:solidFill>
                  <a:schemeClr val="tx1"/>
                </a:solidFill>
                <a:latin typeface="Berlin Sans FB Demi" pitchFamily="34" charset="0"/>
              </a:rPr>
              <a:t>.</a:t>
            </a:r>
            <a:endParaRPr lang="de-AT" sz="4000" i="1" spc="-150" dirty="0">
              <a:solidFill>
                <a:schemeClr val="tx1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4" name="Abgerundetes Rechteck 3"/>
            <p:cNvSpPr/>
            <p:nvPr/>
          </p:nvSpPr>
          <p:spPr bwMode="auto">
            <a:xfrm rot="16200000">
              <a:off x="1143000" y="-1143000"/>
              <a:ext cx="6858000" cy="9144000"/>
            </a:xfrm>
            <a:prstGeom prst="roundRect">
              <a:avLst>
                <a:gd name="adj" fmla="val 10857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8" name="Abgerundetes Rechteck 7"/>
            <p:cNvSpPr/>
            <p:nvPr/>
          </p:nvSpPr>
          <p:spPr bwMode="auto">
            <a:xfrm rot="16200000">
              <a:off x="1656218" y="-554493"/>
              <a:ext cx="6454588" cy="8038681"/>
            </a:xfrm>
            <a:prstGeom prst="roundRect">
              <a:avLst>
                <a:gd name="adj" fmla="val 8572"/>
              </a:avLst>
            </a:prstGeom>
            <a:solidFill>
              <a:schemeClr val="tx1"/>
            </a:solidFill>
            <a:ln w="31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prstMaterial="flat"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9" name="Ellipse 8"/>
            <p:cNvSpPr/>
            <p:nvPr/>
          </p:nvSpPr>
          <p:spPr bwMode="auto">
            <a:xfrm rot="16200000">
              <a:off x="258269" y="1356127"/>
              <a:ext cx="401185" cy="11385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0" name="Ellipse 9"/>
            <p:cNvSpPr/>
            <p:nvPr/>
          </p:nvSpPr>
          <p:spPr bwMode="auto">
            <a:xfrm rot="16200000">
              <a:off x="283178" y="1387618"/>
              <a:ext cx="100853" cy="6430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1" name="Ellipse 10"/>
            <p:cNvSpPr/>
            <p:nvPr/>
          </p:nvSpPr>
          <p:spPr bwMode="auto">
            <a:xfrm rot="16200000">
              <a:off x="520321" y="1387618"/>
              <a:ext cx="100853" cy="6430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2" name="Ellipse 11"/>
            <p:cNvSpPr/>
            <p:nvPr/>
          </p:nvSpPr>
          <p:spPr bwMode="auto">
            <a:xfrm rot="16200000">
              <a:off x="292082" y="1387618"/>
              <a:ext cx="100853" cy="6430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3" name="Ellipse 12"/>
            <p:cNvSpPr/>
            <p:nvPr/>
          </p:nvSpPr>
          <p:spPr bwMode="auto">
            <a:xfrm rot="16200000">
              <a:off x="180825" y="5208424"/>
              <a:ext cx="618569" cy="56494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4" name="Ellipse 13"/>
            <p:cNvSpPr/>
            <p:nvPr/>
          </p:nvSpPr>
          <p:spPr bwMode="auto">
            <a:xfrm rot="16200000">
              <a:off x="283918" y="5311141"/>
              <a:ext cx="412379" cy="35951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5" name="Rechteck 14"/>
            <p:cNvSpPr/>
            <p:nvPr/>
          </p:nvSpPr>
          <p:spPr bwMode="auto">
            <a:xfrm rot="16200000">
              <a:off x="817088" y="72133"/>
              <a:ext cx="206190" cy="115666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6" name="Rechteck 15"/>
            <p:cNvSpPr/>
            <p:nvPr/>
          </p:nvSpPr>
          <p:spPr bwMode="auto">
            <a:xfrm rot="16200000">
              <a:off x="560295" y="72133"/>
              <a:ext cx="206190" cy="11566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4130" name="Textfeld 35"/>
            <p:cNvSpPr txBox="1">
              <a:spLocks noChangeArrowheads="1"/>
            </p:cNvSpPr>
            <p:nvPr/>
          </p:nvSpPr>
          <p:spPr bwMode="auto">
            <a:xfrm>
              <a:off x="3552269" y="288882"/>
              <a:ext cx="203946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AT" sz="4000" b="1" dirty="0" smtClean="0">
                  <a:solidFill>
                    <a:schemeClr val="bg1"/>
                  </a:solidFill>
                  <a:latin typeface="Berlin Sans FB Demi" pitchFamily="34" charset="0"/>
                </a:rPr>
                <a:t>Internet</a:t>
              </a:r>
              <a:endParaRPr lang="de-AT" sz="4000" b="1" dirty="0">
                <a:solidFill>
                  <a:schemeClr val="bg1"/>
                </a:solidFill>
                <a:latin typeface="Berlin Sans FB Demi" pitchFamily="34" charset="0"/>
              </a:endParaRPr>
            </a:p>
          </p:txBody>
        </p:sp>
        <p:sp>
          <p:nvSpPr>
            <p:cNvPr id="37" name="Interaktive Schaltfläche: Zurückkehren 36">
              <a:hlinkClick r:id="" action="ppaction://hlinkshowjump?jump=firstslide" highlightClick="1"/>
            </p:cNvPr>
            <p:cNvSpPr/>
            <p:nvPr/>
          </p:nvSpPr>
          <p:spPr bwMode="auto">
            <a:xfrm rot="16200000">
              <a:off x="7654500" y="5748260"/>
              <a:ext cx="812800" cy="916641"/>
            </a:xfrm>
            <a:prstGeom prst="actionButtonRetur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5" name="Rechteck 4"/>
            <p:cNvSpPr/>
            <p:nvPr/>
          </p:nvSpPr>
          <p:spPr bwMode="auto">
            <a:xfrm rot="16200000">
              <a:off x="-1293873" y="3115157"/>
              <a:ext cx="3567965" cy="564943"/>
            </a:xfrm>
            <a:prstGeom prst="rect">
              <a:avLst/>
            </a:prstGeom>
            <a:noFill/>
          </p:spPr>
          <p:txBody>
            <a:bodyPr vert="vert" wrap="square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4800" b="1" spc="50" dirty="0" err="1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rPr>
                <a:t>iFrat</a:t>
              </a:r>
              <a:endParaRPr lang="de-DE" sz="4800" b="1" spc="50" dirty="0">
                <a:ln w="9525">
                  <a:noFill/>
                  <a:prstDash val="sysDash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Rounded MT Bold" pitchFamily="34" charset="0"/>
              </a:endParaRPr>
            </a:p>
          </p:txBody>
        </p:sp>
      </p:grp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2143108" y="214290"/>
            <a:ext cx="4857784" cy="6500858"/>
            <a:chOff x="2143108" y="214290"/>
            <a:chExt cx="4857784" cy="6500858"/>
          </a:xfrm>
        </p:grpSpPr>
        <p:sp>
          <p:nvSpPr>
            <p:cNvPr id="9" name="Abgerundetes Rechteck 8"/>
            <p:cNvSpPr/>
            <p:nvPr/>
          </p:nvSpPr>
          <p:spPr>
            <a:xfrm>
              <a:off x="2143108" y="214290"/>
              <a:ext cx="4857784" cy="6500858"/>
            </a:xfrm>
            <a:prstGeom prst="roundRect">
              <a:avLst>
                <a:gd name="adj" fmla="val 10857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10" name="Rechteck 9"/>
            <p:cNvSpPr/>
            <p:nvPr/>
          </p:nvSpPr>
          <p:spPr>
            <a:xfrm>
              <a:off x="2143108" y="214290"/>
              <a:ext cx="4857784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4000" b="1" spc="50" dirty="0" err="1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rPr>
                <a:t>iFrat</a:t>
              </a:r>
              <a:endParaRPr lang="de-DE" sz="4000" b="1" spc="50" dirty="0">
                <a:ln w="9525">
                  <a:noFill/>
                  <a:prstDash val="sysDash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Rounded MT Bold" pitchFamily="34" charset="0"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2260592" y="828666"/>
              <a:ext cx="4572032" cy="5715040"/>
            </a:xfrm>
            <a:prstGeom prst="roundRect">
              <a:avLst>
                <a:gd name="adj" fmla="val 8572"/>
              </a:avLst>
            </a:prstGeom>
            <a:solidFill>
              <a:schemeClr val="bg1"/>
            </a:solidFill>
            <a:ln w="31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prstMaterial="flat"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5857884" y="500042"/>
              <a:ext cx="284175" cy="8094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3" name="Ellipse 12"/>
            <p:cNvSpPr/>
            <p:nvPr/>
          </p:nvSpPr>
          <p:spPr>
            <a:xfrm>
              <a:off x="5959494" y="42860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4" name="Ellipse 13"/>
            <p:cNvSpPr/>
            <p:nvPr/>
          </p:nvSpPr>
          <p:spPr>
            <a:xfrm>
              <a:off x="5959494" y="597199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5" name="Ellipse 14"/>
            <p:cNvSpPr/>
            <p:nvPr/>
          </p:nvSpPr>
          <p:spPr>
            <a:xfrm>
              <a:off x="5959494" y="43493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6" name="Ellipse 15"/>
            <p:cNvSpPr/>
            <p:nvPr/>
          </p:nvSpPr>
          <p:spPr>
            <a:xfrm>
              <a:off x="2892402" y="361908"/>
              <a:ext cx="438156" cy="40164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7" name="Ellipse 16"/>
            <p:cNvSpPr/>
            <p:nvPr/>
          </p:nvSpPr>
          <p:spPr>
            <a:xfrm>
              <a:off x="2965428" y="434933"/>
              <a:ext cx="292104" cy="255591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8" name="Rechteck 17"/>
            <p:cNvSpPr/>
            <p:nvPr/>
          </p:nvSpPr>
          <p:spPr>
            <a:xfrm>
              <a:off x="6835806" y="827371"/>
              <a:ext cx="146052" cy="82232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9" name="Rechteck 18"/>
            <p:cNvSpPr/>
            <p:nvPr/>
          </p:nvSpPr>
          <p:spPr>
            <a:xfrm>
              <a:off x="6835806" y="644806"/>
              <a:ext cx="146052" cy="822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</p:grpSp>
      <p:sp>
        <p:nvSpPr>
          <p:cNvPr id="20" name="Abgerundetes Rechteck 24">
            <a:hlinkClick r:id="rId2" action="ppaction://hlinksldjump"/>
          </p:cNvPr>
          <p:cNvSpPr/>
          <p:nvPr/>
        </p:nvSpPr>
        <p:spPr>
          <a:xfrm>
            <a:off x="3501989" y="1081078"/>
            <a:ext cx="2216225" cy="1329735"/>
          </a:xfrm>
          <a:prstGeom prst="roundRect">
            <a:avLst/>
          </a:prstGeom>
          <a:solidFill>
            <a:srgbClr val="FFC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fr-CH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Memoria</a:t>
            </a:r>
            <a:endParaRPr lang="it-CH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21" name="Abgerundetes Rechteck 24"/>
          <p:cNvSpPr/>
          <p:nvPr/>
        </p:nvSpPr>
        <p:spPr>
          <a:xfrm>
            <a:off x="3294045" y="4889520"/>
            <a:ext cx="2216225" cy="1329735"/>
          </a:xfrm>
          <a:prstGeom prst="roundRect">
            <a:avLst/>
          </a:prstGeom>
          <a:solidFill>
            <a:srgbClr val="FF0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err="1" smtClean="0">
                <a:solidFill>
                  <a:schemeClr val="tx1"/>
                </a:solidFill>
                <a:latin typeface="Arial Rounded MT Bold" pitchFamily="34" charset="0"/>
              </a:rPr>
              <a:t>Parametri</a:t>
            </a:r>
            <a:r>
              <a:rPr lang="fr-CH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fr-CH" sz="2400" dirty="0" err="1" smtClean="0">
                <a:solidFill>
                  <a:schemeClr val="tx1"/>
                </a:solidFill>
                <a:latin typeface="Arial Rounded MT Bold" pitchFamily="34" charset="0"/>
              </a:rPr>
              <a:t>avvanzati</a:t>
            </a:r>
            <a:endParaRPr lang="fr-CH" sz="2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22" name="Abgerundetes Rechteck 24"/>
          <p:cNvSpPr/>
          <p:nvPr/>
        </p:nvSpPr>
        <p:spPr>
          <a:xfrm>
            <a:off x="3294045" y="2837157"/>
            <a:ext cx="2216225" cy="1329735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err="1" smtClean="0">
                <a:solidFill>
                  <a:schemeClr val="tx1"/>
                </a:solidFill>
                <a:latin typeface="Arial Rounded MT Bold" pitchFamily="34" charset="0"/>
              </a:rPr>
              <a:t>Risorse</a:t>
            </a:r>
            <a:r>
              <a:rPr lang="fr-CH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fr-CH" sz="2400" dirty="0" err="1" smtClean="0">
                <a:solidFill>
                  <a:schemeClr val="tx1"/>
                </a:solidFill>
                <a:latin typeface="Arial Rounded MT Bold" pitchFamily="34" charset="0"/>
              </a:rPr>
              <a:t>del</a:t>
            </a:r>
            <a:r>
              <a:rPr lang="fr-CH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fr-CH" sz="2400" dirty="0" err="1" smtClean="0">
                <a:solidFill>
                  <a:schemeClr val="tx1"/>
                </a:solidFill>
                <a:latin typeface="Arial Rounded MT Bold" pitchFamily="34" charset="0"/>
              </a:rPr>
              <a:t>sistema</a:t>
            </a:r>
            <a:endParaRPr lang="fr-CH" sz="2400" dirty="0" smtClean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/>
        </p:nvGrpSpPr>
        <p:grpSpPr>
          <a:xfrm>
            <a:off x="2143108" y="214290"/>
            <a:ext cx="4857784" cy="6500858"/>
            <a:chOff x="2143108" y="214290"/>
            <a:chExt cx="4857784" cy="6500858"/>
          </a:xfrm>
        </p:grpSpPr>
        <p:sp>
          <p:nvSpPr>
            <p:cNvPr id="9" name="Abgerundetes Rechteck 8"/>
            <p:cNvSpPr/>
            <p:nvPr/>
          </p:nvSpPr>
          <p:spPr>
            <a:xfrm>
              <a:off x="2143108" y="214290"/>
              <a:ext cx="4857784" cy="6500858"/>
            </a:xfrm>
            <a:prstGeom prst="roundRect">
              <a:avLst>
                <a:gd name="adj" fmla="val 10857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10" name="Rechteck 9"/>
            <p:cNvSpPr/>
            <p:nvPr/>
          </p:nvSpPr>
          <p:spPr>
            <a:xfrm>
              <a:off x="2143108" y="214290"/>
              <a:ext cx="4857784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4000" b="1" spc="50" dirty="0" err="1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rPr>
                <a:t>iFrat</a:t>
              </a:r>
              <a:endParaRPr lang="de-DE" sz="4000" b="1" spc="50" dirty="0">
                <a:ln w="9525">
                  <a:noFill/>
                  <a:prstDash val="sysDash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Rounded MT Bold" pitchFamily="34" charset="0"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2260592" y="828666"/>
              <a:ext cx="4572032" cy="5715040"/>
            </a:xfrm>
            <a:prstGeom prst="roundRect">
              <a:avLst>
                <a:gd name="adj" fmla="val 8572"/>
              </a:avLst>
            </a:prstGeom>
            <a:solidFill>
              <a:schemeClr val="bg1"/>
            </a:solidFill>
            <a:ln w="31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prstMaterial="flat"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5857884" y="500042"/>
              <a:ext cx="284175" cy="8094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3" name="Ellipse 12"/>
            <p:cNvSpPr/>
            <p:nvPr/>
          </p:nvSpPr>
          <p:spPr>
            <a:xfrm>
              <a:off x="5959494" y="42860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4" name="Ellipse 13"/>
            <p:cNvSpPr/>
            <p:nvPr/>
          </p:nvSpPr>
          <p:spPr>
            <a:xfrm>
              <a:off x="5959494" y="597199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5" name="Ellipse 14"/>
            <p:cNvSpPr/>
            <p:nvPr/>
          </p:nvSpPr>
          <p:spPr>
            <a:xfrm>
              <a:off x="5959494" y="43493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6" name="Ellipse 15"/>
            <p:cNvSpPr/>
            <p:nvPr/>
          </p:nvSpPr>
          <p:spPr>
            <a:xfrm>
              <a:off x="2892402" y="361908"/>
              <a:ext cx="438156" cy="40164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7" name="Ellipse 16"/>
            <p:cNvSpPr/>
            <p:nvPr/>
          </p:nvSpPr>
          <p:spPr>
            <a:xfrm>
              <a:off x="2965428" y="434933"/>
              <a:ext cx="292104" cy="255591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8" name="Rechteck 17"/>
            <p:cNvSpPr/>
            <p:nvPr/>
          </p:nvSpPr>
          <p:spPr>
            <a:xfrm>
              <a:off x="6835806" y="827371"/>
              <a:ext cx="146052" cy="82232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9" name="Rechteck 18"/>
            <p:cNvSpPr/>
            <p:nvPr/>
          </p:nvSpPr>
          <p:spPr>
            <a:xfrm>
              <a:off x="6835806" y="644806"/>
              <a:ext cx="146052" cy="822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</p:grpSp>
      <p:pic>
        <p:nvPicPr>
          <p:cNvPr id="1026" name="Picture 2" descr="D:\Dominik\Multimedia\Foto\opera\Foto Chiara\2 Portrait Chiara Lubich.jpg"/>
          <p:cNvPicPr>
            <a:picLocks noChangeAspect="1" noChangeArrowheads="1"/>
          </p:cNvPicPr>
          <p:nvPr/>
        </p:nvPicPr>
        <p:blipFill>
          <a:blip r:embed="rId2">
            <a:lum contrast="40000"/>
          </a:blip>
          <a:srcRect l="13035" r="11158"/>
          <a:stretch>
            <a:fillRect/>
          </a:stretch>
        </p:blipFill>
        <p:spPr bwMode="auto">
          <a:xfrm>
            <a:off x="2260592" y="1538569"/>
            <a:ext cx="4572032" cy="4075643"/>
          </a:xfrm>
          <a:prstGeom prst="rect">
            <a:avLst/>
          </a:prstGeom>
          <a:noFill/>
        </p:spPr>
      </p:pic>
      <p:sp>
        <p:nvSpPr>
          <p:cNvPr id="20" name="Rechteck 19"/>
          <p:cNvSpPr/>
          <p:nvPr/>
        </p:nvSpPr>
        <p:spPr>
          <a:xfrm>
            <a:off x="5324701" y="1201707"/>
            <a:ext cx="163471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DE" sz="1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de-DE" sz="1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Interaktive Schaltfläche: Nächste(r) oder Weiter 20">
            <a:hlinkClick r:id="rId3" action="ppaction://hlinkpres?slideindex=1&amp;slidetitle=" highlightClick="1"/>
          </p:cNvPr>
          <p:cNvSpPr/>
          <p:nvPr/>
        </p:nvSpPr>
        <p:spPr>
          <a:xfrm>
            <a:off x="7500958" y="4414851"/>
            <a:ext cx="714380" cy="714380"/>
          </a:xfrm>
          <a:prstGeom prst="actionButtonForwardNext">
            <a:avLst/>
          </a:prstGeom>
          <a:gradFill flip="none" rotWithShape="1">
            <a:gsLst>
              <a:gs pos="0">
                <a:srgbClr val="FFCC66"/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K</a:t>
            </a:r>
            <a:endParaRPr lang="de-AT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Interaktive Schaltfläche: Nächste(r) oder Weiter 21">
            <a:hlinkClick r:id="rId4" action="ppaction://hlinkpres?slideindex=1&amp;slidetitle=Folie 1" highlightClick="1"/>
          </p:cNvPr>
          <p:cNvSpPr/>
          <p:nvPr/>
        </p:nvSpPr>
        <p:spPr>
          <a:xfrm>
            <a:off x="7500958" y="5614212"/>
            <a:ext cx="714380" cy="714380"/>
          </a:xfrm>
          <a:prstGeom prst="actionButtonForwardNext">
            <a:avLst/>
          </a:prstGeom>
          <a:gradFill flip="none" rotWithShape="1">
            <a:gsLst>
              <a:gs pos="0">
                <a:srgbClr val="FFCC66"/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G</a:t>
            </a:r>
            <a:endParaRPr lang="de-AT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2143108" y="214290"/>
            <a:ext cx="4857784" cy="6500858"/>
            <a:chOff x="2143108" y="214290"/>
            <a:chExt cx="4857784" cy="6500858"/>
          </a:xfrm>
        </p:grpSpPr>
        <p:sp>
          <p:nvSpPr>
            <p:cNvPr id="5" name="Abgerundetes Rechteck 4"/>
            <p:cNvSpPr/>
            <p:nvPr/>
          </p:nvSpPr>
          <p:spPr>
            <a:xfrm>
              <a:off x="2143108" y="214290"/>
              <a:ext cx="4857784" cy="6500858"/>
            </a:xfrm>
            <a:prstGeom prst="roundRect">
              <a:avLst>
                <a:gd name="adj" fmla="val 10857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6" name="Rechteck 5"/>
            <p:cNvSpPr/>
            <p:nvPr/>
          </p:nvSpPr>
          <p:spPr>
            <a:xfrm>
              <a:off x="2143108" y="214290"/>
              <a:ext cx="4857784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4000" b="1" spc="50" dirty="0" err="1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rPr>
                <a:t>iFrat</a:t>
              </a:r>
              <a:endParaRPr lang="de-DE" sz="4000" b="1" spc="50" dirty="0">
                <a:ln w="9525">
                  <a:noFill/>
                  <a:prstDash val="sysDash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Rounded MT Bold" pitchFamily="34" charset="0"/>
              </a:endParaRPr>
            </a:p>
          </p:txBody>
        </p:sp>
        <p:sp>
          <p:nvSpPr>
            <p:cNvPr id="7" name="Abgerundetes Rechteck 6"/>
            <p:cNvSpPr/>
            <p:nvPr/>
          </p:nvSpPr>
          <p:spPr>
            <a:xfrm>
              <a:off x="2260592" y="828666"/>
              <a:ext cx="4572032" cy="5715040"/>
            </a:xfrm>
            <a:prstGeom prst="roundRect">
              <a:avLst>
                <a:gd name="adj" fmla="val 8572"/>
              </a:avLst>
            </a:prstGeom>
            <a:solidFill>
              <a:schemeClr val="bg1"/>
            </a:solidFill>
            <a:ln w="3175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prstMaterial="flat"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/>
            </a:p>
          </p:txBody>
        </p:sp>
        <p:sp>
          <p:nvSpPr>
            <p:cNvPr id="8" name="Ellipse 7"/>
            <p:cNvSpPr/>
            <p:nvPr/>
          </p:nvSpPr>
          <p:spPr>
            <a:xfrm>
              <a:off x="5857884" y="500042"/>
              <a:ext cx="284175" cy="80944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9" name="Ellipse 8"/>
            <p:cNvSpPr/>
            <p:nvPr/>
          </p:nvSpPr>
          <p:spPr>
            <a:xfrm>
              <a:off x="5959494" y="42860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0" name="Ellipse 9"/>
            <p:cNvSpPr/>
            <p:nvPr/>
          </p:nvSpPr>
          <p:spPr>
            <a:xfrm>
              <a:off x="5959494" y="597199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1" name="Ellipse 10"/>
            <p:cNvSpPr/>
            <p:nvPr/>
          </p:nvSpPr>
          <p:spPr>
            <a:xfrm>
              <a:off x="5959494" y="434934"/>
              <a:ext cx="71438" cy="4571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892402" y="361908"/>
              <a:ext cx="438156" cy="40164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3" name="Ellipse 12"/>
            <p:cNvSpPr/>
            <p:nvPr/>
          </p:nvSpPr>
          <p:spPr>
            <a:xfrm>
              <a:off x="2965428" y="434933"/>
              <a:ext cx="292104" cy="255591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softRound"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4" name="Rechteck 13"/>
            <p:cNvSpPr/>
            <p:nvPr/>
          </p:nvSpPr>
          <p:spPr>
            <a:xfrm>
              <a:off x="6835806" y="827371"/>
              <a:ext cx="146052" cy="82232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15" name="Rechteck 14"/>
            <p:cNvSpPr/>
            <p:nvPr/>
          </p:nvSpPr>
          <p:spPr>
            <a:xfrm>
              <a:off x="6835806" y="644806"/>
              <a:ext cx="146052" cy="822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</p:grpSp>
      <p:sp>
        <p:nvSpPr>
          <p:cNvPr id="16" name="Textfeld 15">
            <a:hlinkClick r:id="rId3" action="ppaction://hlinkpres?slideindex=1&amp;slidetitle="/>
          </p:cNvPr>
          <p:cNvSpPr txBox="1"/>
          <p:nvPr/>
        </p:nvSpPr>
        <p:spPr>
          <a:xfrm>
            <a:off x="2563785" y="3100383"/>
            <a:ext cx="3979917" cy="44267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dirty="0" smtClean="0">
                <a:latin typeface="Berlin Sans FB Demi" pitchFamily="34" charset="0"/>
              </a:rPr>
              <a:t>DAI </a:t>
            </a:r>
            <a:r>
              <a:rPr lang="de-AT" sz="2000" dirty="0" err="1" smtClean="0">
                <a:latin typeface="Berlin Sans FB Demi" pitchFamily="34" charset="0"/>
              </a:rPr>
              <a:t>CI</a:t>
            </a:r>
            <a:r>
              <a:rPr lang="de-AT" sz="2000" dirty="0" smtClean="0">
                <a:latin typeface="Berlin Sans FB Demi" pitchFamily="34" charset="0"/>
              </a:rPr>
              <a:t> SEI</a:t>
            </a:r>
            <a:endParaRPr lang="de-AT" sz="2000" dirty="0">
              <a:latin typeface="Berlin Sans FB Demi" pitchFamily="34" charset="0"/>
            </a:endParaRPr>
          </a:p>
        </p:txBody>
      </p:sp>
      <p:sp>
        <p:nvSpPr>
          <p:cNvPr id="17" name="Textfeld 16">
            <a:hlinkClick r:id="rId4" action="ppaction://hlinkpres?slideindex=1&amp;slidetitle="/>
          </p:cNvPr>
          <p:cNvSpPr txBox="1"/>
          <p:nvPr/>
        </p:nvSpPr>
        <p:spPr>
          <a:xfrm>
            <a:off x="2563785" y="3643560"/>
            <a:ext cx="3979917" cy="44267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dirty="0" smtClean="0">
                <a:latin typeface="Berlin Sans FB Demi" pitchFamily="34" charset="0"/>
              </a:rPr>
              <a:t>LA </a:t>
            </a:r>
            <a:r>
              <a:rPr lang="de-AT" sz="2000" dirty="0" err="1" smtClean="0">
                <a:latin typeface="Berlin Sans FB Demi" pitchFamily="34" charset="0"/>
              </a:rPr>
              <a:t>GIUSTA</a:t>
            </a:r>
            <a:r>
              <a:rPr lang="de-AT" sz="2000" dirty="0" smtClean="0">
                <a:latin typeface="Berlin Sans FB Demi" pitchFamily="34" charset="0"/>
              </a:rPr>
              <a:t> </a:t>
            </a:r>
            <a:r>
              <a:rPr lang="de-AT" sz="2000" dirty="0" err="1" smtClean="0">
                <a:latin typeface="Berlin Sans FB Demi" pitchFamily="34" charset="0"/>
              </a:rPr>
              <a:t>DIREZIONE</a:t>
            </a:r>
            <a:endParaRPr lang="de-AT" sz="2000" dirty="0">
              <a:latin typeface="Berlin Sans FB Demi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 bwMode="auto">
          <a:xfrm>
            <a:off x="3481776" y="814386"/>
            <a:ext cx="21804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2800" b="1" spc="3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JUKEBOX</a:t>
            </a:r>
            <a:endParaRPr lang="de-AT" sz="2800" b="1" spc="300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19" name="Textfeld 18">
            <a:hlinkClick r:id="rId5" action="ppaction://hlinkpres?slideindex=1&amp;slidetitle="/>
          </p:cNvPr>
          <p:cNvSpPr txBox="1"/>
          <p:nvPr/>
        </p:nvSpPr>
        <p:spPr>
          <a:xfrm>
            <a:off x="2563785" y="4191255"/>
            <a:ext cx="3979917" cy="44267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dirty="0" smtClean="0">
                <a:latin typeface="Berlin Sans FB Demi" pitchFamily="34" charset="0"/>
              </a:rPr>
              <a:t>MAI SOLI</a:t>
            </a:r>
            <a:endParaRPr lang="de-AT" sz="2000" dirty="0">
              <a:latin typeface="Berlin Sans FB Demi" pitchFamily="34" charset="0"/>
            </a:endParaRPr>
          </a:p>
        </p:txBody>
      </p:sp>
      <p:sp>
        <p:nvSpPr>
          <p:cNvPr id="21" name="Textfeld 20">
            <a:hlinkClick r:id="rId6" action="ppaction://hlinksldjump"/>
          </p:cNvPr>
          <p:cNvSpPr txBox="1"/>
          <p:nvPr/>
        </p:nvSpPr>
        <p:spPr>
          <a:xfrm>
            <a:off x="2563785" y="1639863"/>
            <a:ext cx="3979917" cy="44267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dirty="0" smtClean="0">
                <a:latin typeface="Berlin Sans FB Demi" pitchFamily="34" charset="0"/>
              </a:rPr>
              <a:t>ENTRATE NEL MIO BLOG</a:t>
            </a:r>
            <a:endParaRPr lang="de-AT" sz="2000" dirty="0">
              <a:latin typeface="Berlin Sans FB Demi" pitchFamily="34" charset="0"/>
            </a:endParaRPr>
          </a:p>
        </p:txBody>
      </p:sp>
      <p:sp>
        <p:nvSpPr>
          <p:cNvPr id="22" name="Textfeld 21">
            <a:hlinkClick r:id="rId7" action="ppaction://hlinkpres?slideindex=1&amp;slidetitle="/>
          </p:cNvPr>
          <p:cNvSpPr txBox="1"/>
          <p:nvPr/>
        </p:nvSpPr>
        <p:spPr>
          <a:xfrm>
            <a:off x="2563785" y="4738950"/>
            <a:ext cx="3979917" cy="44267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dirty="0" smtClean="0">
                <a:latin typeface="Berlin Sans FB Demi" pitchFamily="34" charset="0"/>
              </a:rPr>
              <a:t> </a:t>
            </a:r>
            <a:r>
              <a:rPr lang="de-AT" sz="2000" dirty="0" err="1" smtClean="0">
                <a:latin typeface="Berlin Sans FB Demi" pitchFamily="34" charset="0"/>
              </a:rPr>
              <a:t>YOUR</a:t>
            </a:r>
            <a:r>
              <a:rPr lang="de-AT" sz="2000" dirty="0" smtClean="0">
                <a:latin typeface="Berlin Sans FB Demi" pitchFamily="34" charset="0"/>
              </a:rPr>
              <a:t> LOVE </a:t>
            </a:r>
            <a:r>
              <a:rPr lang="de-AT" sz="2000" dirty="0" err="1" smtClean="0">
                <a:latin typeface="Berlin Sans FB Demi" pitchFamily="34" charset="0"/>
              </a:rPr>
              <a:t>IS</a:t>
            </a:r>
            <a:r>
              <a:rPr lang="de-AT" sz="2000" dirty="0" smtClean="0">
                <a:latin typeface="Berlin Sans FB Demi" pitchFamily="34" charset="0"/>
              </a:rPr>
              <a:t> IN ME</a:t>
            </a:r>
            <a:endParaRPr lang="de-AT" sz="2000" dirty="0">
              <a:latin typeface="Berlin Sans FB Demi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 bwMode="auto">
          <a:xfrm>
            <a:off x="2563785" y="1214496"/>
            <a:ext cx="187801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2000" i="1" u="sng" dirty="0" smtClean="0">
                <a:latin typeface="Berlin Sans FB Demi" pitchFamily="34" charset="0"/>
              </a:rPr>
              <a:t>- VIDEO -</a:t>
            </a:r>
            <a:endParaRPr lang="de-AT" sz="2000" i="1" u="sng" dirty="0">
              <a:latin typeface="Berlin Sans FB Demi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 bwMode="auto">
          <a:xfrm>
            <a:off x="2563785" y="2662227"/>
            <a:ext cx="187801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2000" i="1" u="sng" dirty="0" smtClean="0">
                <a:latin typeface="Berlin Sans FB Demi" pitchFamily="34" charset="0"/>
              </a:rPr>
              <a:t>- LIVE -</a:t>
            </a:r>
            <a:endParaRPr lang="de-AT" sz="2000" i="1" u="sng" dirty="0">
              <a:latin typeface="Berlin Sans FB Demi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563785" y="2187558"/>
            <a:ext cx="3979917" cy="44267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dirty="0" smtClean="0">
                <a:latin typeface="Berlin Sans FB Demi" pitchFamily="34" charset="0"/>
              </a:rPr>
              <a:t>L‘UNO DELL‘ALTRO</a:t>
            </a:r>
            <a:endParaRPr lang="de-AT" sz="2000" dirty="0">
              <a:latin typeface="Berlin Sans FB Demi" pitchFamily="34" charset="0"/>
            </a:endParaRPr>
          </a:p>
        </p:txBody>
      </p:sp>
      <p:sp>
        <p:nvSpPr>
          <p:cNvPr id="26" name="Textfeld 25">
            <a:hlinkClick r:id="rId8" action="ppaction://hlinkpres?slideindex=1&amp;slidetitle="/>
          </p:cNvPr>
          <p:cNvSpPr txBox="1"/>
          <p:nvPr/>
        </p:nvSpPr>
        <p:spPr>
          <a:xfrm>
            <a:off x="2563785" y="5286645"/>
            <a:ext cx="3979917" cy="44267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fr-CH" sz="2000" dirty="0" smtClean="0">
                <a:latin typeface="Berlin Sans FB Demi" pitchFamily="34" charset="0"/>
              </a:rPr>
              <a:t>PADRE</a:t>
            </a:r>
            <a:endParaRPr lang="fr-CH" sz="2000" dirty="0" smtClean="0">
              <a:latin typeface="Berlin Sans FB Demi" pitchFamily="34" charset="0"/>
            </a:endParaRPr>
          </a:p>
        </p:txBody>
      </p:sp>
      <p:sp>
        <p:nvSpPr>
          <p:cNvPr id="25" name="Textfeld 24">
            <a:hlinkClick r:id="rId9" action="ppaction://hlinkpres?slideindex=1&amp;slidetitle="/>
          </p:cNvPr>
          <p:cNvSpPr txBox="1"/>
          <p:nvPr/>
        </p:nvSpPr>
        <p:spPr>
          <a:xfrm>
            <a:off x="2563785" y="5838858"/>
            <a:ext cx="3979917" cy="44267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dirty="0" smtClean="0">
                <a:latin typeface="Berlin Sans FB Demi" pitchFamily="34" charset="0"/>
              </a:rPr>
              <a:t>SE SIAMO UNITI</a:t>
            </a:r>
            <a:endParaRPr lang="de-AT" sz="2000" dirty="0"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ieren 28"/>
          <p:cNvGrpSpPr/>
          <p:nvPr/>
        </p:nvGrpSpPr>
        <p:grpSpPr>
          <a:xfrm>
            <a:off x="2143125" y="214313"/>
            <a:ext cx="4857750" cy="6500812"/>
            <a:chOff x="2143125" y="214313"/>
            <a:chExt cx="4857750" cy="6500812"/>
          </a:xfrm>
        </p:grpSpPr>
        <p:grpSp>
          <p:nvGrpSpPr>
            <p:cNvPr id="3074" name="Gruppieren 39"/>
            <p:cNvGrpSpPr>
              <a:grpSpLocks/>
            </p:cNvGrpSpPr>
            <p:nvPr/>
          </p:nvGrpSpPr>
          <p:grpSpPr bwMode="auto">
            <a:xfrm>
              <a:off x="2143125" y="214313"/>
              <a:ext cx="4857750" cy="6500812"/>
              <a:chOff x="2143108" y="214290"/>
              <a:chExt cx="4857784" cy="6500858"/>
            </a:xfrm>
          </p:grpSpPr>
          <p:sp>
            <p:nvSpPr>
              <p:cNvPr id="41" name="Abgerundetes Rechteck 40"/>
              <p:cNvSpPr/>
              <p:nvPr/>
            </p:nvSpPr>
            <p:spPr>
              <a:xfrm>
                <a:off x="2143108" y="214290"/>
                <a:ext cx="4857784" cy="6500858"/>
              </a:xfrm>
              <a:prstGeom prst="roundRect">
                <a:avLst>
                  <a:gd name="adj" fmla="val 10857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dirty="0"/>
              </a:p>
            </p:txBody>
          </p:sp>
          <p:sp>
            <p:nvSpPr>
              <p:cNvPr id="42" name="Rechteck 41"/>
              <p:cNvSpPr/>
              <p:nvPr/>
            </p:nvSpPr>
            <p:spPr>
              <a:xfrm>
                <a:off x="2143108" y="214290"/>
                <a:ext cx="4857784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4000" b="1" spc="50" dirty="0" err="1">
                    <a:ln w="9525">
                      <a:noFill/>
                      <a:prstDash val="sysDash"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>
                      <a:glow rad="101600">
                        <a:schemeClr val="bg2">
                          <a:lumMod val="50000"/>
                          <a:alpha val="60000"/>
                        </a:schemeClr>
                      </a:glow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  <a:latin typeface="Arial Rounded MT Bold" pitchFamily="34" charset="0"/>
                  </a:rPr>
                  <a:t>iFrat</a:t>
                </a:r>
                <a:endParaRPr lang="de-DE" sz="4000" b="1" spc="50" dirty="0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endParaRPr>
              </a:p>
            </p:txBody>
          </p:sp>
          <p:sp>
            <p:nvSpPr>
              <p:cNvPr id="43" name="Abgerundetes Rechteck 42"/>
              <p:cNvSpPr/>
              <p:nvPr/>
            </p:nvSpPr>
            <p:spPr>
              <a:xfrm>
                <a:off x="2260592" y="828666"/>
                <a:ext cx="4572032" cy="5715040"/>
              </a:xfrm>
              <a:prstGeom prst="roundRect">
                <a:avLst>
                  <a:gd name="adj" fmla="val 8572"/>
                </a:avLst>
              </a:prstGeom>
              <a:solidFill>
                <a:schemeClr val="bg1"/>
              </a:solidFill>
              <a:ln w="3175"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 prstMaterial="flat"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dirty="0"/>
              </a:p>
            </p:txBody>
          </p:sp>
          <p:sp>
            <p:nvSpPr>
              <p:cNvPr id="44" name="Ellipse 43"/>
              <p:cNvSpPr/>
              <p:nvPr/>
            </p:nvSpPr>
            <p:spPr>
              <a:xfrm>
                <a:off x="5857884" y="500042"/>
                <a:ext cx="284175" cy="80944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45" name="Ellipse 44"/>
              <p:cNvSpPr/>
              <p:nvPr/>
            </p:nvSpPr>
            <p:spPr>
              <a:xfrm>
                <a:off x="5959494" y="428604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46" name="Ellipse 45"/>
              <p:cNvSpPr/>
              <p:nvPr/>
            </p:nvSpPr>
            <p:spPr>
              <a:xfrm>
                <a:off x="5959494" y="597199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5959494" y="434934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48" name="Ellipse 47"/>
              <p:cNvSpPr/>
              <p:nvPr/>
            </p:nvSpPr>
            <p:spPr>
              <a:xfrm>
                <a:off x="2892402" y="361908"/>
                <a:ext cx="438156" cy="401643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49" name="Ellipse 48"/>
              <p:cNvSpPr/>
              <p:nvPr/>
            </p:nvSpPr>
            <p:spPr>
              <a:xfrm>
                <a:off x="2965428" y="434933"/>
                <a:ext cx="292104" cy="255591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50" name="Rechteck 49"/>
              <p:cNvSpPr/>
              <p:nvPr/>
            </p:nvSpPr>
            <p:spPr>
              <a:xfrm>
                <a:off x="6835806" y="827371"/>
                <a:ext cx="146052" cy="82232"/>
              </a:xfrm>
              <a:prstGeom prst="rect">
                <a:avLst/>
              </a:prstGeom>
              <a:solidFill>
                <a:srgbClr val="92D050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51" name="Rechteck 50"/>
              <p:cNvSpPr/>
              <p:nvPr/>
            </p:nvSpPr>
            <p:spPr>
              <a:xfrm>
                <a:off x="6835806" y="644806"/>
                <a:ext cx="146052" cy="8223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52" name="Textfeld 51"/>
              <p:cNvSpPr txBox="1"/>
              <p:nvPr/>
            </p:nvSpPr>
            <p:spPr>
              <a:xfrm>
                <a:off x="3226579" y="923907"/>
                <a:ext cx="2690843" cy="4001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AT" sz="2000" b="1" spc="300" dirty="0" smtClean="0">
                    <a:effectLst>
                      <a:glow rad="63500">
                        <a:schemeClr val="accent2">
                          <a:satMod val="175000"/>
                          <a:alpha val="40000"/>
                        </a:scheme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Rounded MT Bold" pitchFamily="34" charset="0"/>
                  </a:rPr>
                  <a:t>CALCOLATRICE</a:t>
                </a:r>
                <a:endParaRPr lang="de-AT" sz="2000" b="1" spc="300" dirty="0">
                  <a:effectLst>
                    <a:glow rad="63500">
                      <a:schemeClr val="accent2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endParaRPr>
              </a:p>
            </p:txBody>
          </p:sp>
          <p:sp>
            <p:nvSpPr>
              <p:cNvPr id="53" name="Interaktive Schaltfläche: Zurückkehren 52">
                <a:hlinkClick r:id="rId2" action="ppaction://hlinksldjump" highlightClick="1"/>
                <a:hlinkHover r:id="" action="ppaction://noaction">
                  <a:snd r:embed="rId3" name="applause.wav" builtIn="1"/>
                </a:hlinkHover>
              </p:cNvPr>
              <p:cNvSpPr/>
              <p:nvPr/>
            </p:nvSpPr>
            <p:spPr>
              <a:xfrm rot="16200000">
                <a:off x="4247355" y="5849161"/>
                <a:ext cx="577854" cy="649292"/>
              </a:xfrm>
              <a:prstGeom prst="actionButtonReturn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</p:grpSp>
        <p:sp>
          <p:nvSpPr>
            <p:cNvPr id="20" name="Plus 19"/>
            <p:cNvSpPr/>
            <p:nvPr/>
          </p:nvSpPr>
          <p:spPr>
            <a:xfrm>
              <a:off x="2549518" y="3429000"/>
              <a:ext cx="912825" cy="722315"/>
            </a:xfrm>
            <a:prstGeom prst="mathPlus">
              <a:avLst/>
            </a:prstGeom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>
                <a:latin typeface="Arial Rounded MT Bold" pitchFamily="34" charset="0"/>
              </a:endParaRPr>
            </a:p>
          </p:txBody>
        </p:sp>
        <p:sp>
          <p:nvSpPr>
            <p:cNvPr id="21" name="Minus 20"/>
            <p:cNvSpPr/>
            <p:nvPr/>
          </p:nvSpPr>
          <p:spPr>
            <a:xfrm>
              <a:off x="4138611" y="3429000"/>
              <a:ext cx="1011241" cy="722315"/>
            </a:xfrm>
            <a:prstGeom prst="mathMinus">
              <a:avLst>
                <a:gd name="adj1" fmla="val 35296"/>
              </a:avLst>
            </a:prstGeom>
            <a:effectLst>
              <a:outerShdw blurRad="40000" dist="23000" dir="5400000" rotWithShape="0">
                <a:srgbClr val="000000">
                  <a:alpha val="35000"/>
                </a:srgbClr>
              </a:outerShdw>
              <a:reflection blurRad="6350" stA="50000" endA="300" endPos="55500" dist="50800" dir="5400000" sy="-100000" algn="bl" rotWithShape="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22" name="Multiplizieren 21"/>
            <p:cNvSpPr/>
            <p:nvPr/>
          </p:nvSpPr>
          <p:spPr>
            <a:xfrm>
              <a:off x="5537194" y="4873630"/>
              <a:ext cx="912825" cy="722315"/>
            </a:xfrm>
            <a:prstGeom prst="mathMultiply">
              <a:avLst/>
            </a:prstGeom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  <a:scene3d>
              <a:camera prst="perspectiveHeroicExtremeRightFacing"/>
              <a:lightRig rig="threePt" dir="t"/>
            </a:scene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>
                <a:latin typeface="Arial Rounded MT Bold" pitchFamily="34" charset="0"/>
              </a:endParaRPr>
            </a:p>
          </p:txBody>
        </p:sp>
        <p:sp>
          <p:nvSpPr>
            <p:cNvPr id="23" name="Division 22"/>
            <p:cNvSpPr/>
            <p:nvPr/>
          </p:nvSpPr>
          <p:spPr>
            <a:xfrm>
              <a:off x="2549518" y="4873630"/>
              <a:ext cx="912825" cy="722315"/>
            </a:xfrm>
            <a:prstGeom prst="mathDivide">
              <a:avLst/>
            </a:prstGeom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Gleich 23"/>
            <p:cNvSpPr/>
            <p:nvPr/>
          </p:nvSpPr>
          <p:spPr>
            <a:xfrm>
              <a:off x="5537200" y="3429000"/>
              <a:ext cx="912813" cy="722313"/>
            </a:xfrm>
            <a:prstGeom prst="mathEqual">
              <a:avLst/>
            </a:prstGeom>
            <a:blipFill>
              <a:blip r:embed="rId4"/>
              <a:tile tx="0" ty="0" sx="100000" sy="100000" flip="none" algn="tl"/>
            </a:blip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>
                <a:latin typeface="Arial Rounded MT Bold" pitchFamily="34" charset="0"/>
              </a:endParaRPr>
            </a:p>
          </p:txBody>
        </p:sp>
        <p:sp>
          <p:nvSpPr>
            <p:cNvPr id="25" name="Parallelogramm 24"/>
            <p:cNvSpPr/>
            <p:nvPr/>
          </p:nvSpPr>
          <p:spPr>
            <a:xfrm>
              <a:off x="4138611" y="4873630"/>
              <a:ext cx="722315" cy="577852"/>
            </a:xfrm>
            <a:prstGeom prst="parallelogram">
              <a:avLst>
                <a:gd name="adj" fmla="val 92467"/>
              </a:avLst>
            </a:prstGeom>
            <a:solidFill>
              <a:srgbClr val="D6365C"/>
            </a:solidFill>
            <a:ln w="34925">
              <a:noFill/>
            </a:ln>
            <a:effectLst>
              <a:glow rad="63500">
                <a:schemeClr val="accent2">
                  <a:satMod val="175000"/>
                  <a:alpha val="40000"/>
                </a:schemeClr>
              </a:glow>
              <a:outerShdw blurRad="317500" dir="2700000" algn="ctr">
                <a:srgbClr val="000000">
                  <a:alpha val="43000"/>
                </a:srgb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sz="2000" dirty="0">
                <a:solidFill>
                  <a:schemeClr val="tx1"/>
                </a:solidFill>
                <a:latin typeface="Arial Rounded MT Bold" pitchFamily="34" charset="0"/>
              </a:endParaRPr>
            </a:p>
          </p:txBody>
        </p:sp>
        <p:sp>
          <p:nvSpPr>
            <p:cNvPr id="39" name="Rechteck 38"/>
            <p:cNvSpPr/>
            <p:nvPr/>
          </p:nvSpPr>
          <p:spPr>
            <a:xfrm>
              <a:off x="2549525" y="1406525"/>
              <a:ext cx="4044950" cy="1300163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AT" sz="2000" b="1" dirty="0">
                  <a:solidFill>
                    <a:schemeClr val="tx1"/>
                  </a:solidFill>
                  <a:latin typeface="Lucida Sans Typewriter" pitchFamily="49" charset="0"/>
                </a:rPr>
                <a:t/>
              </a:r>
              <a:br>
                <a:rPr lang="de-AT" sz="2000" b="1" dirty="0">
                  <a:solidFill>
                    <a:schemeClr val="tx1"/>
                  </a:solidFill>
                  <a:latin typeface="Lucida Sans Typewriter" pitchFamily="49" charset="0"/>
                </a:rPr>
              </a:br>
              <a:endParaRPr lang="de-AT" sz="2000" b="1" dirty="0">
                <a:solidFill>
                  <a:schemeClr val="tx1"/>
                </a:solidFill>
                <a:latin typeface="Lucida Sans Typewriter" pitchFamily="49" charset="0"/>
              </a:endParaRPr>
            </a:p>
          </p:txBody>
        </p:sp>
      </p:grpSp>
      <p:sp>
        <p:nvSpPr>
          <p:cNvPr id="27" name="Ellipse 26"/>
          <p:cNvSpPr/>
          <p:nvPr/>
        </p:nvSpPr>
        <p:spPr>
          <a:xfrm>
            <a:off x="4097331" y="4889520"/>
            <a:ext cx="219078" cy="182565"/>
          </a:xfrm>
          <a:prstGeom prst="ellipse">
            <a:avLst/>
          </a:prstGeom>
          <a:solidFill>
            <a:srgbClr val="D6365C"/>
          </a:solidFill>
          <a:ln w="34925"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200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4681539" y="5254650"/>
            <a:ext cx="219078" cy="182565"/>
          </a:xfrm>
          <a:prstGeom prst="ellipse">
            <a:avLst/>
          </a:prstGeom>
          <a:solidFill>
            <a:srgbClr val="D6365C"/>
          </a:solidFill>
          <a:ln w="34925"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200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603" cy="594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b="13578"/>
          <a:stretch>
            <a:fillRect/>
          </a:stretch>
        </p:blipFill>
        <p:spPr bwMode="auto">
          <a:xfrm>
            <a:off x="27050" y="33291"/>
            <a:ext cx="9072562" cy="678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Abgerundetes Rechteck 19"/>
          <p:cNvSpPr/>
          <p:nvPr/>
        </p:nvSpPr>
        <p:spPr>
          <a:xfrm>
            <a:off x="2381220" y="1358055"/>
            <a:ext cx="1460520" cy="537399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dirty="0">
              <a:ln w="28575">
                <a:solidFill>
                  <a:srgbClr val="C00000"/>
                </a:solidFill>
              </a:ln>
              <a:noFill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 b="1184"/>
          <a:stretch>
            <a:fillRect/>
          </a:stretch>
        </p:blipFill>
        <p:spPr bwMode="auto">
          <a:xfrm>
            <a:off x="0" y="0"/>
            <a:ext cx="9144000" cy="6891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Abgerundetes Rechteck 19"/>
          <p:cNvSpPr/>
          <p:nvPr/>
        </p:nvSpPr>
        <p:spPr>
          <a:xfrm>
            <a:off x="2490759" y="1274733"/>
            <a:ext cx="1752624" cy="537399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dirty="0">
              <a:ln w="28575">
                <a:solidFill>
                  <a:srgbClr val="C00000"/>
                </a:solidFill>
              </a:ln>
              <a:noFill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pieren 27"/>
          <p:cNvGrpSpPr/>
          <p:nvPr/>
        </p:nvGrpSpPr>
        <p:grpSpPr>
          <a:xfrm>
            <a:off x="2143125" y="214313"/>
            <a:ext cx="4857750" cy="6500812"/>
            <a:chOff x="2143125" y="214313"/>
            <a:chExt cx="4857750" cy="6500812"/>
          </a:xfrm>
        </p:grpSpPr>
        <p:grpSp>
          <p:nvGrpSpPr>
            <p:cNvPr id="3" name="Gruppieren 39"/>
            <p:cNvGrpSpPr>
              <a:grpSpLocks/>
            </p:cNvGrpSpPr>
            <p:nvPr/>
          </p:nvGrpSpPr>
          <p:grpSpPr bwMode="auto">
            <a:xfrm>
              <a:off x="2143125" y="214313"/>
              <a:ext cx="4857750" cy="6500812"/>
              <a:chOff x="2143108" y="214290"/>
              <a:chExt cx="4857784" cy="6500858"/>
            </a:xfrm>
          </p:grpSpPr>
          <p:sp>
            <p:nvSpPr>
              <p:cNvPr id="41" name="Abgerundetes Rechteck 40"/>
              <p:cNvSpPr/>
              <p:nvPr/>
            </p:nvSpPr>
            <p:spPr>
              <a:xfrm>
                <a:off x="2143108" y="214290"/>
                <a:ext cx="4857784" cy="6500858"/>
              </a:xfrm>
              <a:prstGeom prst="roundRect">
                <a:avLst>
                  <a:gd name="adj" fmla="val 10857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dirty="0"/>
              </a:p>
            </p:txBody>
          </p:sp>
          <p:sp>
            <p:nvSpPr>
              <p:cNvPr id="42" name="Rechteck 41"/>
              <p:cNvSpPr/>
              <p:nvPr/>
            </p:nvSpPr>
            <p:spPr>
              <a:xfrm>
                <a:off x="2143108" y="214290"/>
                <a:ext cx="4857784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4000" b="1" spc="50" dirty="0" err="1">
                    <a:ln w="9525">
                      <a:noFill/>
                      <a:prstDash val="sysDash"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>
                      <a:glow rad="101600">
                        <a:schemeClr val="bg2">
                          <a:lumMod val="50000"/>
                          <a:alpha val="60000"/>
                        </a:schemeClr>
                      </a:glow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  <a:latin typeface="Arial Rounded MT Bold" pitchFamily="34" charset="0"/>
                  </a:rPr>
                  <a:t>iFrat</a:t>
                </a:r>
                <a:endParaRPr lang="de-DE" sz="4000" b="1" spc="50" dirty="0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endParaRPr>
              </a:p>
            </p:txBody>
          </p:sp>
          <p:sp>
            <p:nvSpPr>
              <p:cNvPr id="43" name="Abgerundetes Rechteck 42"/>
              <p:cNvSpPr/>
              <p:nvPr/>
            </p:nvSpPr>
            <p:spPr>
              <a:xfrm>
                <a:off x="2260592" y="828666"/>
                <a:ext cx="4572032" cy="5715040"/>
              </a:xfrm>
              <a:prstGeom prst="roundRect">
                <a:avLst>
                  <a:gd name="adj" fmla="val 8572"/>
                </a:avLst>
              </a:prstGeom>
              <a:solidFill>
                <a:schemeClr val="bg1"/>
              </a:solidFill>
              <a:ln w="3175"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 prstMaterial="flat"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dirty="0"/>
              </a:p>
            </p:txBody>
          </p:sp>
          <p:sp>
            <p:nvSpPr>
              <p:cNvPr id="44" name="Ellipse 43"/>
              <p:cNvSpPr/>
              <p:nvPr/>
            </p:nvSpPr>
            <p:spPr>
              <a:xfrm>
                <a:off x="5857884" y="500042"/>
                <a:ext cx="284175" cy="80944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45" name="Ellipse 44"/>
              <p:cNvSpPr/>
              <p:nvPr/>
            </p:nvSpPr>
            <p:spPr>
              <a:xfrm>
                <a:off x="5959494" y="428604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46" name="Ellipse 45"/>
              <p:cNvSpPr/>
              <p:nvPr/>
            </p:nvSpPr>
            <p:spPr>
              <a:xfrm>
                <a:off x="5959494" y="597199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5959494" y="434934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48" name="Ellipse 47"/>
              <p:cNvSpPr/>
              <p:nvPr/>
            </p:nvSpPr>
            <p:spPr>
              <a:xfrm>
                <a:off x="2892402" y="361908"/>
                <a:ext cx="438156" cy="401643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49" name="Ellipse 48"/>
              <p:cNvSpPr/>
              <p:nvPr/>
            </p:nvSpPr>
            <p:spPr>
              <a:xfrm>
                <a:off x="2965428" y="434933"/>
                <a:ext cx="292104" cy="255591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50" name="Rechteck 49"/>
              <p:cNvSpPr/>
              <p:nvPr/>
            </p:nvSpPr>
            <p:spPr>
              <a:xfrm>
                <a:off x="6835806" y="827371"/>
                <a:ext cx="146052" cy="82232"/>
              </a:xfrm>
              <a:prstGeom prst="rect">
                <a:avLst/>
              </a:prstGeom>
              <a:solidFill>
                <a:srgbClr val="92D050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51" name="Rechteck 50"/>
              <p:cNvSpPr/>
              <p:nvPr/>
            </p:nvSpPr>
            <p:spPr>
              <a:xfrm>
                <a:off x="6835806" y="644806"/>
                <a:ext cx="146052" cy="8223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52" name="Textfeld 51"/>
              <p:cNvSpPr txBox="1"/>
              <p:nvPr/>
            </p:nvSpPr>
            <p:spPr>
              <a:xfrm>
                <a:off x="3226579" y="923907"/>
                <a:ext cx="2690843" cy="4001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AT" sz="2000" b="1" spc="300" dirty="0" smtClean="0">
                    <a:effectLst>
                      <a:glow rad="63500">
                        <a:schemeClr val="accent2">
                          <a:satMod val="175000"/>
                          <a:alpha val="40000"/>
                        </a:scheme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Rounded MT Bold" pitchFamily="34" charset="0"/>
                  </a:rPr>
                  <a:t>CALCOLATRICE</a:t>
                </a:r>
                <a:endParaRPr lang="de-AT" sz="2000" b="1" spc="300" dirty="0">
                  <a:effectLst>
                    <a:glow rad="63500">
                      <a:schemeClr val="accent2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endParaRPr>
              </a:p>
            </p:txBody>
          </p:sp>
          <p:sp>
            <p:nvSpPr>
              <p:cNvPr id="53" name="Interaktive Schaltfläche: Zurückkehren 52">
                <a:hlinkClick r:id="rId2" action="ppaction://hlinksldjump" highlightClick="1"/>
                <a:hlinkHover r:id="" action="ppaction://noaction">
                  <a:snd r:embed="rId3" name="applause.wav" builtIn="1"/>
                </a:hlinkHover>
              </p:cNvPr>
              <p:cNvSpPr/>
              <p:nvPr/>
            </p:nvSpPr>
            <p:spPr>
              <a:xfrm rot="16200000">
                <a:off x="4247355" y="5849161"/>
                <a:ext cx="577854" cy="649292"/>
              </a:xfrm>
              <a:prstGeom prst="actionButtonReturn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</p:grpSp>
        <p:sp>
          <p:nvSpPr>
            <p:cNvPr id="20" name="Plus 19"/>
            <p:cNvSpPr/>
            <p:nvPr/>
          </p:nvSpPr>
          <p:spPr>
            <a:xfrm>
              <a:off x="2549518" y="3429000"/>
              <a:ext cx="912825" cy="722315"/>
            </a:xfrm>
            <a:prstGeom prst="mathPlus">
              <a:avLst/>
            </a:prstGeom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>
                <a:latin typeface="Arial Rounded MT Bold" pitchFamily="34" charset="0"/>
              </a:endParaRPr>
            </a:p>
          </p:txBody>
        </p:sp>
        <p:sp>
          <p:nvSpPr>
            <p:cNvPr id="21" name="Minus 20"/>
            <p:cNvSpPr/>
            <p:nvPr/>
          </p:nvSpPr>
          <p:spPr>
            <a:xfrm>
              <a:off x="4138611" y="3429000"/>
              <a:ext cx="1011241" cy="722315"/>
            </a:xfrm>
            <a:prstGeom prst="mathMinus">
              <a:avLst>
                <a:gd name="adj1" fmla="val 35296"/>
              </a:avLst>
            </a:prstGeom>
            <a:effectLst>
              <a:outerShdw blurRad="40000" dist="23000" dir="5400000" rotWithShape="0">
                <a:srgbClr val="000000">
                  <a:alpha val="35000"/>
                </a:srgbClr>
              </a:outerShdw>
              <a:reflection blurRad="6350" stA="50000" endA="300" endPos="55500" dist="50800" dir="5400000" sy="-100000" algn="bl" rotWithShape="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sp>
          <p:nvSpPr>
            <p:cNvPr id="22" name="Multiplizieren 21"/>
            <p:cNvSpPr/>
            <p:nvPr/>
          </p:nvSpPr>
          <p:spPr>
            <a:xfrm>
              <a:off x="5537194" y="4873630"/>
              <a:ext cx="912825" cy="722315"/>
            </a:xfrm>
            <a:prstGeom prst="mathMultiply">
              <a:avLst/>
            </a:prstGeom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  <a:scene3d>
              <a:camera prst="perspectiveHeroicExtremeRightFacing"/>
              <a:lightRig rig="threePt" dir="t"/>
            </a:scene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>
                <a:latin typeface="Arial Rounded MT Bold" pitchFamily="34" charset="0"/>
              </a:endParaRPr>
            </a:p>
          </p:txBody>
        </p:sp>
        <p:sp>
          <p:nvSpPr>
            <p:cNvPr id="23" name="Division 22"/>
            <p:cNvSpPr/>
            <p:nvPr/>
          </p:nvSpPr>
          <p:spPr>
            <a:xfrm>
              <a:off x="2549518" y="4873630"/>
              <a:ext cx="912825" cy="722315"/>
            </a:xfrm>
            <a:prstGeom prst="mathDivide">
              <a:avLst/>
            </a:prstGeom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cene3d>
              <a:camera prst="perspectiveFront" fov="5100000">
                <a:rot lat="0" lon="2100000" rev="0"/>
              </a:camera>
              <a:lightRig rig="flood" dir="t">
                <a:rot lat="0" lon="0" rev="13800000"/>
              </a:lightRig>
            </a:scene3d>
            <a:sp3d extrusionH="107950" prstMaterial="plastic">
              <a:bevelT w="82550" h="63500" prst="divot"/>
              <a:bevelB/>
            </a:sp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Gleich 23"/>
            <p:cNvSpPr/>
            <p:nvPr/>
          </p:nvSpPr>
          <p:spPr>
            <a:xfrm>
              <a:off x="5537200" y="3429000"/>
              <a:ext cx="912813" cy="722313"/>
            </a:xfrm>
            <a:prstGeom prst="mathEqual">
              <a:avLst/>
            </a:prstGeom>
            <a:blipFill>
              <a:blip r:embed="rId4"/>
              <a:tile tx="0" ty="0" sx="100000" sy="100000" flip="none" algn="tl"/>
            </a:blip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>
                <a:latin typeface="Arial Rounded MT Bold" pitchFamily="34" charset="0"/>
              </a:endParaRPr>
            </a:p>
          </p:txBody>
        </p:sp>
        <p:sp>
          <p:nvSpPr>
            <p:cNvPr id="25" name="Parallelogramm 24"/>
            <p:cNvSpPr/>
            <p:nvPr/>
          </p:nvSpPr>
          <p:spPr>
            <a:xfrm>
              <a:off x="4138611" y="4873630"/>
              <a:ext cx="722315" cy="577852"/>
            </a:xfrm>
            <a:prstGeom prst="parallelogram">
              <a:avLst>
                <a:gd name="adj" fmla="val 92467"/>
              </a:avLst>
            </a:prstGeom>
            <a:solidFill>
              <a:srgbClr val="D6365C"/>
            </a:solidFill>
            <a:ln w="34925">
              <a:noFill/>
            </a:ln>
            <a:effectLst>
              <a:glow rad="63500">
                <a:schemeClr val="accent2">
                  <a:satMod val="175000"/>
                  <a:alpha val="40000"/>
                </a:schemeClr>
              </a:glow>
              <a:outerShdw blurRad="317500" dir="2700000" algn="ctr">
                <a:srgbClr val="000000">
                  <a:alpha val="43000"/>
                </a:srgb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sz="2000" dirty="0">
                <a:solidFill>
                  <a:schemeClr val="tx1"/>
                </a:solidFill>
                <a:latin typeface="Arial Rounded MT Bold" pitchFamily="34" charset="0"/>
              </a:endParaRPr>
            </a:p>
          </p:txBody>
        </p:sp>
        <p:sp>
          <p:nvSpPr>
            <p:cNvPr id="39" name="Rechteck 38"/>
            <p:cNvSpPr/>
            <p:nvPr/>
          </p:nvSpPr>
          <p:spPr>
            <a:xfrm>
              <a:off x="2549525" y="1406525"/>
              <a:ext cx="4044950" cy="1300163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AT" sz="2000" b="1" dirty="0">
                  <a:solidFill>
                    <a:schemeClr val="tx1"/>
                  </a:solidFill>
                  <a:latin typeface="Lucida Sans Typewriter" pitchFamily="49" charset="0"/>
                </a:rPr>
                <a:t/>
              </a:r>
              <a:br>
                <a:rPr lang="de-AT" sz="2000" b="1" dirty="0">
                  <a:solidFill>
                    <a:schemeClr val="tx1"/>
                  </a:solidFill>
                  <a:latin typeface="Lucida Sans Typewriter" pitchFamily="49" charset="0"/>
                </a:rPr>
              </a:br>
              <a:endParaRPr lang="de-AT" sz="2000" b="1" dirty="0">
                <a:solidFill>
                  <a:schemeClr val="tx1"/>
                </a:solidFill>
                <a:latin typeface="Lucida Sans Typewriter" pitchFamily="49" charset="0"/>
              </a:endParaRPr>
            </a:p>
          </p:txBody>
        </p:sp>
      </p:grpSp>
      <p:sp>
        <p:nvSpPr>
          <p:cNvPr id="26" name="Ellipse 25"/>
          <p:cNvSpPr/>
          <p:nvPr/>
        </p:nvSpPr>
        <p:spPr>
          <a:xfrm>
            <a:off x="4097331" y="4889520"/>
            <a:ext cx="219078" cy="182565"/>
          </a:xfrm>
          <a:prstGeom prst="ellipse">
            <a:avLst/>
          </a:prstGeom>
          <a:solidFill>
            <a:srgbClr val="D6365C"/>
          </a:solidFill>
          <a:ln w="34925"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200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4681539" y="5254650"/>
            <a:ext cx="219078" cy="182565"/>
          </a:xfrm>
          <a:prstGeom prst="ellipse">
            <a:avLst/>
          </a:prstGeom>
          <a:solidFill>
            <a:srgbClr val="D6365C"/>
          </a:solidFill>
          <a:ln w="34925"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200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uppieren 45"/>
          <p:cNvGrpSpPr/>
          <p:nvPr/>
        </p:nvGrpSpPr>
        <p:grpSpPr>
          <a:xfrm>
            <a:off x="2143125" y="214313"/>
            <a:ext cx="4857750" cy="6500812"/>
            <a:chOff x="2143125" y="214313"/>
            <a:chExt cx="4857750" cy="6500812"/>
          </a:xfrm>
        </p:grpSpPr>
        <p:grpSp>
          <p:nvGrpSpPr>
            <p:cNvPr id="47" name="Gruppieren 39"/>
            <p:cNvGrpSpPr>
              <a:grpSpLocks/>
            </p:cNvGrpSpPr>
            <p:nvPr/>
          </p:nvGrpSpPr>
          <p:grpSpPr bwMode="auto">
            <a:xfrm>
              <a:off x="2143125" y="214313"/>
              <a:ext cx="4857750" cy="6500812"/>
              <a:chOff x="2143108" y="214290"/>
              <a:chExt cx="4857784" cy="6500858"/>
            </a:xfrm>
          </p:grpSpPr>
          <p:sp>
            <p:nvSpPr>
              <p:cNvPr id="55" name="Abgerundetes Rechteck 54"/>
              <p:cNvSpPr/>
              <p:nvPr/>
            </p:nvSpPr>
            <p:spPr>
              <a:xfrm>
                <a:off x="2143108" y="214290"/>
                <a:ext cx="4857784" cy="6500858"/>
              </a:xfrm>
              <a:prstGeom prst="roundRect">
                <a:avLst>
                  <a:gd name="adj" fmla="val 10857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dirty="0"/>
              </a:p>
            </p:txBody>
          </p:sp>
          <p:sp>
            <p:nvSpPr>
              <p:cNvPr id="56" name="Rechteck 55"/>
              <p:cNvSpPr/>
              <p:nvPr/>
            </p:nvSpPr>
            <p:spPr>
              <a:xfrm>
                <a:off x="2143108" y="214290"/>
                <a:ext cx="4857784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4000" b="1" spc="50" dirty="0" err="1">
                    <a:ln w="9525">
                      <a:noFill/>
                      <a:prstDash val="sysDash"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>
                      <a:glow rad="101600">
                        <a:schemeClr val="bg2">
                          <a:lumMod val="50000"/>
                          <a:alpha val="60000"/>
                        </a:schemeClr>
                      </a:glow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  <a:latin typeface="Arial Rounded MT Bold" pitchFamily="34" charset="0"/>
                  </a:rPr>
                  <a:t>iFrat</a:t>
                </a:r>
                <a:endParaRPr lang="de-DE" sz="4000" b="1" spc="50" dirty="0">
                  <a:ln w="9525">
                    <a:noFill/>
                    <a:prstDash val="sysDash"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glow rad="101600">
                      <a:schemeClr val="bg2">
                        <a:lumMod val="50000"/>
                        <a:alpha val="60000"/>
                      </a:schemeClr>
                    </a:glow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Arial Rounded MT Bold" pitchFamily="34" charset="0"/>
                </a:endParaRPr>
              </a:p>
            </p:txBody>
          </p:sp>
          <p:sp>
            <p:nvSpPr>
              <p:cNvPr id="69" name="Abgerundetes Rechteck 68"/>
              <p:cNvSpPr/>
              <p:nvPr/>
            </p:nvSpPr>
            <p:spPr>
              <a:xfrm>
                <a:off x="2260592" y="828666"/>
                <a:ext cx="4572032" cy="5715040"/>
              </a:xfrm>
              <a:prstGeom prst="roundRect">
                <a:avLst>
                  <a:gd name="adj" fmla="val 8572"/>
                </a:avLst>
              </a:prstGeom>
              <a:solidFill>
                <a:schemeClr val="bg1"/>
              </a:solidFill>
              <a:ln w="3175"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 prstMaterial="flat"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dirty="0"/>
              </a:p>
            </p:txBody>
          </p:sp>
          <p:sp>
            <p:nvSpPr>
              <p:cNvPr id="70" name="Ellipse 69"/>
              <p:cNvSpPr/>
              <p:nvPr/>
            </p:nvSpPr>
            <p:spPr>
              <a:xfrm>
                <a:off x="5857884" y="500042"/>
                <a:ext cx="284175" cy="80944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1" name="Ellipse 70"/>
              <p:cNvSpPr/>
              <p:nvPr/>
            </p:nvSpPr>
            <p:spPr>
              <a:xfrm>
                <a:off x="5959494" y="428604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2" name="Ellipse 71"/>
              <p:cNvSpPr/>
              <p:nvPr/>
            </p:nvSpPr>
            <p:spPr>
              <a:xfrm>
                <a:off x="5959494" y="597199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3" name="Ellipse 72"/>
              <p:cNvSpPr/>
              <p:nvPr/>
            </p:nvSpPr>
            <p:spPr>
              <a:xfrm>
                <a:off x="5959494" y="434934"/>
                <a:ext cx="71438" cy="45719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4" name="Ellipse 73"/>
              <p:cNvSpPr/>
              <p:nvPr/>
            </p:nvSpPr>
            <p:spPr>
              <a:xfrm>
                <a:off x="2892402" y="361908"/>
                <a:ext cx="438156" cy="401643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5" name="Ellipse 74"/>
              <p:cNvSpPr/>
              <p:nvPr/>
            </p:nvSpPr>
            <p:spPr>
              <a:xfrm>
                <a:off x="2965428" y="434933"/>
                <a:ext cx="292104" cy="255591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softRound"/>
              </a:sp3d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6" name="Rechteck 75"/>
              <p:cNvSpPr/>
              <p:nvPr/>
            </p:nvSpPr>
            <p:spPr>
              <a:xfrm>
                <a:off x="6835806" y="827371"/>
                <a:ext cx="146052" cy="82232"/>
              </a:xfrm>
              <a:prstGeom prst="rect">
                <a:avLst/>
              </a:prstGeom>
              <a:solidFill>
                <a:srgbClr val="92D050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77" name="Rechteck 76"/>
              <p:cNvSpPr/>
              <p:nvPr/>
            </p:nvSpPr>
            <p:spPr>
              <a:xfrm>
                <a:off x="6835806" y="644806"/>
                <a:ext cx="146052" cy="8223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</p:grpSp>
        <p:sp>
          <p:nvSpPr>
            <p:cNvPr id="48" name="Plus 47"/>
            <p:cNvSpPr/>
            <p:nvPr/>
          </p:nvSpPr>
          <p:spPr>
            <a:xfrm>
              <a:off x="4115588" y="3429000"/>
              <a:ext cx="912825" cy="722315"/>
            </a:xfrm>
            <a:prstGeom prst="mathPlus">
              <a:avLst/>
            </a:prstGeom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 dirty="0">
                <a:latin typeface="Arial Rounded MT Bold" pitchFamily="34" charset="0"/>
              </a:endParaRPr>
            </a:p>
          </p:txBody>
        </p:sp>
        <p:sp>
          <p:nvSpPr>
            <p:cNvPr id="54" name="Rechteck 53"/>
            <p:cNvSpPr/>
            <p:nvPr/>
          </p:nvSpPr>
          <p:spPr>
            <a:xfrm>
              <a:off x="2549525" y="1406525"/>
              <a:ext cx="4044950" cy="1300163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AT" b="1" dirty="0">
                  <a:solidFill>
                    <a:schemeClr val="tx1"/>
                  </a:solidFill>
                  <a:latin typeface="Lucida Sans Typewriter" pitchFamily="49" charset="0"/>
                </a:rPr>
                <a:t/>
              </a:r>
              <a:br>
                <a:rPr lang="de-AT" b="1" dirty="0">
                  <a:solidFill>
                    <a:schemeClr val="tx1"/>
                  </a:solidFill>
                  <a:latin typeface="Lucida Sans Typewriter" pitchFamily="49" charset="0"/>
                </a:rPr>
              </a:br>
              <a:endParaRPr lang="de-AT" b="1" dirty="0">
                <a:solidFill>
                  <a:schemeClr val="tx1"/>
                </a:solidFill>
                <a:latin typeface="Lucida Sans Typewriter" pitchFamily="49" charset="0"/>
              </a:endParaRPr>
            </a:p>
          </p:txBody>
        </p:sp>
      </p:grpSp>
      <p:sp>
        <p:nvSpPr>
          <p:cNvPr id="26" name="Rechteck 25"/>
          <p:cNvSpPr/>
          <p:nvPr/>
        </p:nvSpPr>
        <p:spPr>
          <a:xfrm>
            <a:off x="2549518" y="1406518"/>
            <a:ext cx="4044950" cy="130016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  <a:t>+ </a:t>
            </a:r>
            <a:r>
              <a:rPr lang="de-AT" sz="3600" b="1" dirty="0" err="1" smtClean="0">
                <a:solidFill>
                  <a:schemeClr val="tx1"/>
                </a:solidFill>
                <a:latin typeface="Berlin Sans FB Demi" pitchFamily="34" charset="0"/>
              </a:rPr>
              <a:t>amore</a:t>
            </a:r>
            <a: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  <a:t> per tutti</a:t>
            </a:r>
            <a:b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</a:br>
            <a:r>
              <a:rPr lang="de-AT" sz="3600" b="1" dirty="0" smtClean="0">
                <a:solidFill>
                  <a:schemeClr val="tx1"/>
                </a:solidFill>
                <a:latin typeface="Berlin Sans FB Demi" pitchFamily="34" charset="0"/>
              </a:rPr>
              <a:t>=  + </a:t>
            </a:r>
            <a:r>
              <a:rPr lang="de-AT" sz="3600" b="1" dirty="0" err="1" smtClean="0">
                <a:solidFill>
                  <a:schemeClr val="tx1"/>
                </a:solidFill>
                <a:latin typeface="Berlin Sans FB Demi" pitchFamily="34" charset="0"/>
              </a:rPr>
              <a:t>gioia</a:t>
            </a:r>
            <a:endParaRPr lang="de-AT" sz="3600" b="1" dirty="0">
              <a:solidFill>
                <a:schemeClr val="tx1"/>
              </a:solidFill>
              <a:latin typeface="Berlin Sans FB Demi" pitchFamily="34" charset="0"/>
            </a:endParaRPr>
          </a:p>
        </p:txBody>
      </p:sp>
      <p:sp>
        <p:nvSpPr>
          <p:cNvPr id="113" name="Abgerundetes Rechteck 112"/>
          <p:cNvSpPr/>
          <p:nvPr/>
        </p:nvSpPr>
        <p:spPr bwMode="auto">
          <a:xfrm>
            <a:off x="2260608" y="827390"/>
            <a:ext cx="4572000" cy="5715000"/>
          </a:xfrm>
          <a:prstGeom prst="roundRect">
            <a:avLst>
              <a:gd name="adj" fmla="val 8572"/>
            </a:avLst>
          </a:prstGeom>
          <a:solidFill>
            <a:schemeClr val="tx1">
              <a:lumMod val="50000"/>
              <a:lumOff val="50000"/>
              <a:alpha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  <p:grpSp>
        <p:nvGrpSpPr>
          <p:cNvPr id="4" name="Gruppieren 55"/>
          <p:cNvGrpSpPr/>
          <p:nvPr/>
        </p:nvGrpSpPr>
        <p:grpSpPr>
          <a:xfrm rot="20706389">
            <a:off x="3344065" y="2587960"/>
            <a:ext cx="2455871" cy="2455871"/>
            <a:chOff x="4427537" y="1839907"/>
            <a:chExt cx="2455871" cy="2455871"/>
          </a:xfrm>
        </p:grpSpPr>
        <p:sp>
          <p:nvSpPr>
            <p:cNvPr id="57" name="Ellipse 56"/>
            <p:cNvSpPr/>
            <p:nvPr/>
          </p:nvSpPr>
          <p:spPr>
            <a:xfrm>
              <a:off x="4427537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8" name="Ellipse 57"/>
            <p:cNvSpPr/>
            <p:nvPr/>
          </p:nvSpPr>
          <p:spPr>
            <a:xfrm>
              <a:off x="4716463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232412" y="1839907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0" name="Ellipse 59"/>
            <p:cNvSpPr/>
            <p:nvPr/>
          </p:nvSpPr>
          <p:spPr>
            <a:xfrm>
              <a:off x="6305556" y="2128833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1" name="Ellipse 60"/>
            <p:cNvSpPr/>
            <p:nvPr/>
          </p:nvSpPr>
          <p:spPr>
            <a:xfrm>
              <a:off x="6594482" y="262889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816620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3" name="Ellipse 62"/>
            <p:cNvSpPr/>
            <p:nvPr/>
          </p:nvSpPr>
          <p:spPr>
            <a:xfrm>
              <a:off x="6305556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4" name="Ellipse 63"/>
            <p:cNvSpPr/>
            <p:nvPr/>
          </p:nvSpPr>
          <p:spPr>
            <a:xfrm>
              <a:off x="6594482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5" name="Ellipse 64"/>
            <p:cNvSpPr/>
            <p:nvPr/>
          </p:nvSpPr>
          <p:spPr>
            <a:xfrm>
              <a:off x="4716463" y="3717926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6" name="Ellipse 65"/>
            <p:cNvSpPr/>
            <p:nvPr/>
          </p:nvSpPr>
          <p:spPr>
            <a:xfrm>
              <a:off x="4427537" y="320992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7" name="Ellipse 66"/>
            <p:cNvSpPr/>
            <p:nvPr/>
          </p:nvSpPr>
          <p:spPr>
            <a:xfrm>
              <a:off x="5816620" y="1839907"/>
              <a:ext cx="288926" cy="2889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8" name="Ellipse 67"/>
            <p:cNvSpPr/>
            <p:nvPr/>
          </p:nvSpPr>
          <p:spPr>
            <a:xfrm>
              <a:off x="5232412" y="4006852"/>
              <a:ext cx="288926" cy="2889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40" name="Textfeld 39"/>
          <p:cNvSpPr txBox="1"/>
          <p:nvPr/>
        </p:nvSpPr>
        <p:spPr bwMode="auto">
          <a:xfrm>
            <a:off x="3226588" y="923925"/>
            <a:ext cx="26908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2000" b="1" spc="3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CALCOLATRICE</a:t>
            </a:r>
            <a:endParaRPr lang="de-AT" sz="2000" b="1" spc="300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13" grpId="0" animBg="1"/>
      <p:bldP spid="113" grpId="1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161</Words>
  <Application>Microsoft Office PowerPoint</Application>
  <PresentationFormat>Bildschirmpräsentation (4:3)</PresentationFormat>
  <Paragraphs>91</Paragraphs>
  <Slides>26</Slides>
  <Notes>11</Notes>
  <HiddenSlides>0</HiddenSlides>
  <MMClips>2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7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</vt:vector>
  </TitlesOfParts>
  <Company>djk-sws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iFrat</dc:title>
  <dc:creator>Dominik Knoll</dc:creator>
  <cp:lastModifiedBy>Dominik Knoll</cp:lastModifiedBy>
  <cp:revision>226</cp:revision>
  <dcterms:created xsi:type="dcterms:W3CDTF">2009-01-24T23:31:43Z</dcterms:created>
  <dcterms:modified xsi:type="dcterms:W3CDTF">2009-04-29T13:36:07Z</dcterms:modified>
</cp:coreProperties>
</file>