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5"/>
  </p:notesMasterIdLst>
  <p:sldIdLst>
    <p:sldId id="28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87" r:id="rId25"/>
    <p:sldId id="288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</p:sldIdLst>
  <p:sldSz cx="9144000" cy="6858000" type="screen4x3"/>
  <p:notesSz cx="6858000" cy="9144000"/>
  <p:defaultTextStyle>
    <a:defPPr>
      <a:defRPr lang="en-GB"/>
    </a:defPPr>
    <a:lvl1pPr algn="ctr" defTabSz="449263" rtl="0" fontAlgn="base">
      <a:spcBef>
        <a:spcPts val="7313"/>
      </a:spcBef>
      <a:spcAft>
        <a:spcPct val="0"/>
      </a:spcAft>
      <a:buClr>
        <a:srgbClr xmlns:mc="http://schemas.openxmlformats.org/markup-compatibility/2006" xmlns:a14="http://schemas.microsoft.com/office/drawing/2010/main" val="000000" mc:Ignorable=""/>
      </a:buClr>
      <a:buSzPct val="100000"/>
      <a:buFont typeface="Times New Roman" pitchFamily="16" charset="0"/>
      <a:defRPr sz="11700" kern="1200">
        <a:solidFill>
          <a:schemeClr val="bg1"/>
        </a:solidFill>
        <a:latin typeface="Typewriter" charset="0"/>
        <a:ea typeface="+mn-ea"/>
        <a:cs typeface="Arial" charset="0"/>
      </a:defRPr>
    </a:lvl1pPr>
    <a:lvl2pPr marL="742950" indent="-285750" algn="ctr" defTabSz="449263" rtl="0" fontAlgn="base">
      <a:spcBef>
        <a:spcPts val="7313"/>
      </a:spcBef>
      <a:spcAft>
        <a:spcPct val="0"/>
      </a:spcAft>
      <a:buClr>
        <a:srgbClr xmlns:mc="http://schemas.openxmlformats.org/markup-compatibility/2006" xmlns:a14="http://schemas.microsoft.com/office/drawing/2010/main" val="000000" mc:Ignorable=""/>
      </a:buClr>
      <a:buSzPct val="100000"/>
      <a:buFont typeface="Times New Roman" pitchFamily="16" charset="0"/>
      <a:defRPr sz="11700" kern="1200">
        <a:solidFill>
          <a:schemeClr val="bg1"/>
        </a:solidFill>
        <a:latin typeface="Typewriter" charset="0"/>
        <a:ea typeface="+mn-ea"/>
        <a:cs typeface="Arial" charset="0"/>
      </a:defRPr>
    </a:lvl2pPr>
    <a:lvl3pPr marL="1143000" indent="-228600" algn="ctr" defTabSz="449263" rtl="0" fontAlgn="base">
      <a:spcBef>
        <a:spcPts val="7313"/>
      </a:spcBef>
      <a:spcAft>
        <a:spcPct val="0"/>
      </a:spcAft>
      <a:buClr>
        <a:srgbClr xmlns:mc="http://schemas.openxmlformats.org/markup-compatibility/2006" xmlns:a14="http://schemas.microsoft.com/office/drawing/2010/main" val="000000" mc:Ignorable=""/>
      </a:buClr>
      <a:buSzPct val="100000"/>
      <a:buFont typeface="Times New Roman" pitchFamily="16" charset="0"/>
      <a:defRPr sz="11700" kern="1200">
        <a:solidFill>
          <a:schemeClr val="bg1"/>
        </a:solidFill>
        <a:latin typeface="Typewriter" charset="0"/>
        <a:ea typeface="+mn-ea"/>
        <a:cs typeface="Arial" charset="0"/>
      </a:defRPr>
    </a:lvl3pPr>
    <a:lvl4pPr marL="1600200" indent="-228600" algn="ctr" defTabSz="449263" rtl="0" fontAlgn="base">
      <a:spcBef>
        <a:spcPts val="7313"/>
      </a:spcBef>
      <a:spcAft>
        <a:spcPct val="0"/>
      </a:spcAft>
      <a:buClr>
        <a:srgbClr xmlns:mc="http://schemas.openxmlformats.org/markup-compatibility/2006" xmlns:a14="http://schemas.microsoft.com/office/drawing/2010/main" val="000000" mc:Ignorable=""/>
      </a:buClr>
      <a:buSzPct val="100000"/>
      <a:buFont typeface="Times New Roman" pitchFamily="16" charset="0"/>
      <a:defRPr sz="11700" kern="1200">
        <a:solidFill>
          <a:schemeClr val="bg1"/>
        </a:solidFill>
        <a:latin typeface="Typewriter" charset="0"/>
        <a:ea typeface="+mn-ea"/>
        <a:cs typeface="Arial" charset="0"/>
      </a:defRPr>
    </a:lvl4pPr>
    <a:lvl5pPr marL="2057400" indent="-228600" algn="ctr" defTabSz="449263" rtl="0" fontAlgn="base">
      <a:spcBef>
        <a:spcPts val="7313"/>
      </a:spcBef>
      <a:spcAft>
        <a:spcPct val="0"/>
      </a:spcAft>
      <a:buClr>
        <a:srgbClr xmlns:mc="http://schemas.openxmlformats.org/markup-compatibility/2006" xmlns:a14="http://schemas.microsoft.com/office/drawing/2010/main" val="000000" mc:Ignorable=""/>
      </a:buClr>
      <a:buSzPct val="100000"/>
      <a:buFont typeface="Times New Roman" pitchFamily="16" charset="0"/>
      <a:defRPr sz="11700" kern="1200">
        <a:solidFill>
          <a:schemeClr val="bg1"/>
        </a:solidFill>
        <a:latin typeface="Typewriter" charset="0"/>
        <a:ea typeface="+mn-ea"/>
        <a:cs typeface="Arial" charset="0"/>
      </a:defRPr>
    </a:lvl5pPr>
    <a:lvl6pPr marL="2286000" algn="l" defTabSz="914400" rtl="0" eaLnBrk="1" latinLnBrk="0" hangingPunct="1">
      <a:defRPr sz="11700" kern="1200">
        <a:solidFill>
          <a:schemeClr val="bg1"/>
        </a:solidFill>
        <a:latin typeface="Typewriter" charset="0"/>
        <a:ea typeface="+mn-ea"/>
        <a:cs typeface="Arial" charset="0"/>
      </a:defRPr>
    </a:lvl6pPr>
    <a:lvl7pPr marL="2743200" algn="l" defTabSz="914400" rtl="0" eaLnBrk="1" latinLnBrk="0" hangingPunct="1">
      <a:defRPr sz="11700" kern="1200">
        <a:solidFill>
          <a:schemeClr val="bg1"/>
        </a:solidFill>
        <a:latin typeface="Typewriter" charset="0"/>
        <a:ea typeface="+mn-ea"/>
        <a:cs typeface="Arial" charset="0"/>
      </a:defRPr>
    </a:lvl7pPr>
    <a:lvl8pPr marL="3200400" algn="l" defTabSz="914400" rtl="0" eaLnBrk="1" latinLnBrk="0" hangingPunct="1">
      <a:defRPr sz="11700" kern="1200">
        <a:solidFill>
          <a:schemeClr val="bg1"/>
        </a:solidFill>
        <a:latin typeface="Typewriter" charset="0"/>
        <a:ea typeface="+mn-ea"/>
        <a:cs typeface="Arial" charset="0"/>
      </a:defRPr>
    </a:lvl8pPr>
    <a:lvl9pPr marL="3657600" algn="l" defTabSz="914400" rtl="0" eaLnBrk="1" latinLnBrk="0" hangingPunct="1">
      <a:defRPr sz="11700" kern="1200">
        <a:solidFill>
          <a:schemeClr val="bg1"/>
        </a:solidFill>
        <a:latin typeface="Typewriter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xmlns:mc="http://schemas.openxmlformats.org/markup-compatibility/2006" xmlns:a14="http://schemas.microsoft.com/office/drawing/2010/main" val="FF0000" mc:Ignorable="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176" y="-60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31747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31748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31749" name="Text Box 4"/>
          <p:cNvSpPr txBox="1">
            <a:spLocks noChangeArrowheads="1"/>
          </p:cNvSpPr>
          <p:nvPr/>
        </p:nvSpPr>
        <p:spPr bwMode="auto">
          <a:xfrm>
            <a:off x="0" y="0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67037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ts val="7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7238" cy="3424238"/>
          </a:xfrm>
          <a:prstGeom prst="rect">
            <a:avLst/>
          </a:prstGeom>
          <a:noFill/>
          <a:ln w="1260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5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16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CH" noProof="0" smtClean="0"/>
          </a:p>
        </p:txBody>
      </p:sp>
      <p:sp>
        <p:nvSpPr>
          <p:cNvPr id="31753" name="Text Box 8"/>
          <p:cNvSpPr txBox="1"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ts val="7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defRPr>
            </a:lvl1pPr>
          </a:lstStyle>
          <a:p>
            <a:pPr>
              <a:defRPr/>
            </a:pPr>
            <a:fld id="{EE2793E0-94C5-46F7-9C3D-5A77625C45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772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xmlns:mc="http://schemas.openxmlformats.org/markup-compatibility/2006" xmlns:a14="http://schemas.microsoft.com/office/drawing/2010/main" val="000000" mc:Ignorable=""/>
      </a:buClr>
      <a:buSzPct val="100000"/>
      <a:buFont typeface="Times New Roman" pitchFamily="16" charset="0"/>
      <a:defRPr sz="1200" kern="1200">
        <a:solidFill>
          <a:srgbClr xmlns:mc="http://schemas.openxmlformats.org/markup-compatibility/2006" xmlns:a14="http://schemas.microsoft.com/office/drawing/2010/main" val="000000" mc:Ignorable="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xmlns:mc="http://schemas.openxmlformats.org/markup-compatibility/2006" xmlns:a14="http://schemas.microsoft.com/office/drawing/2010/main" val="000000" mc:Ignorable=""/>
      </a:buClr>
      <a:buSzPct val="100000"/>
      <a:buFont typeface="Times New Roman" pitchFamily="16" charset="0"/>
      <a:defRPr sz="1200" kern="1200">
        <a:solidFill>
          <a:srgbClr xmlns:mc="http://schemas.openxmlformats.org/markup-compatibility/2006" xmlns:a14="http://schemas.microsoft.com/office/drawing/2010/main" val="000000" mc:Ignorable="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xmlns:mc="http://schemas.openxmlformats.org/markup-compatibility/2006" xmlns:a14="http://schemas.microsoft.com/office/drawing/2010/main" val="000000" mc:Ignorable=""/>
      </a:buClr>
      <a:buSzPct val="100000"/>
      <a:buFont typeface="Times New Roman" pitchFamily="16" charset="0"/>
      <a:defRPr sz="1200" kern="1200">
        <a:solidFill>
          <a:srgbClr xmlns:mc="http://schemas.openxmlformats.org/markup-compatibility/2006" xmlns:a14="http://schemas.microsoft.com/office/drawing/2010/main" val="000000" mc:Ignorable="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xmlns:mc="http://schemas.openxmlformats.org/markup-compatibility/2006" xmlns:a14="http://schemas.microsoft.com/office/drawing/2010/main" val="000000" mc:Ignorable=""/>
      </a:buClr>
      <a:buSzPct val="100000"/>
      <a:buFont typeface="Times New Roman" pitchFamily="16" charset="0"/>
      <a:defRPr sz="1200" kern="1200">
        <a:solidFill>
          <a:srgbClr xmlns:mc="http://schemas.openxmlformats.org/markup-compatibility/2006" xmlns:a14="http://schemas.microsoft.com/office/drawing/2010/main" val="000000" mc:Ignorable="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xmlns:mc="http://schemas.openxmlformats.org/markup-compatibility/2006" xmlns:a14="http://schemas.microsoft.com/office/drawing/2010/main" val="000000" mc:Ignorable=""/>
      </a:buClr>
      <a:buSzPct val="100000"/>
      <a:buFont typeface="Times New Roman" pitchFamily="16" charset="0"/>
      <a:defRPr sz="1200" kern="1200">
        <a:solidFill>
          <a:srgbClr xmlns:mc="http://schemas.openxmlformats.org/markup-compatibility/2006" xmlns:a14="http://schemas.microsoft.com/office/drawing/2010/main" val="000000" mc:Ignorable="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5F538448-175A-4CAA-85C0-AD0D54C295EF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2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3277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3277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757C3D3A-5078-4842-A308-920D43F6E479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11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4198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4198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50020DC8-F42D-4CEC-9405-A3B7956A9411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12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4301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2B90631F-906F-4E16-B028-F2E0AFF0939B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13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4403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7002F57B-7A00-4662-B1DE-6CEA37651887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14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4505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4506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  <p:sp>
        <p:nvSpPr>
          <p:cNvPr id="4506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algn="r" eaLnBrk="1" hangingPunct="1">
              <a:spcBef>
                <a:spcPts val="750"/>
              </a:spcBef>
            </a:pPr>
            <a:fld id="{57B1BABA-CA87-4789-A352-B1B65178F229}" type="slidenum">
              <a:rPr lang="en-US" sz="120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algn="r" eaLnBrk="1" hangingPunct="1">
                <a:spcBef>
                  <a:spcPts val="750"/>
                </a:spcBef>
              </a:pPr>
              <a:t>14</a:t>
            </a:fld>
            <a:endParaRPr lang="en-US" sz="120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30ECBF53-6937-470B-8A0C-AC35B9542E9D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15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4608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4608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500917EF-5FF6-43B7-B325-C722B44E5AF2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16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4710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4710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0D4B1DB2-9A98-4BF9-BF6D-67E2127DAD58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17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4813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4813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28F6ABFE-03D8-4361-8EA8-F8395A4B868B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18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4915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4915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00AEA0C5-A439-4675-A0ED-C159DD292A1D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19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5017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007FA8D1-93E5-42A2-AC78-A3C38AB2F04E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20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5120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5120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4F4A52F9-847C-4762-A74C-4F4B06C3AC8F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3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3379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3379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F04612FB-156D-4EF3-9A2C-D835FCFC3204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21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5222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5222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8C8019AF-F469-4360-9A99-0D525C296F17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22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5325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5325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156D8D8E-B3CC-4523-8E00-8CA587C9B114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23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5427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5427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156D8D8E-B3CC-4523-8E00-8CA587C9B114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24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5427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5427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156D8D8E-B3CC-4523-8E00-8CA587C9B114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25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5427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5427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9A588229-7D17-48A4-B927-9FEB76A8BC63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26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5529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5530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D06983C0-FFEC-49C1-841F-165230E6756C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27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5632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5632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39A9F935-0835-4FEB-85AE-6612BDBF5686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28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5734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5734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025F25FE-F796-4871-8148-3B0FB03670B1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29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5837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5837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C76B3357-FC84-4125-AAD5-899D98B86B62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30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5939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5939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C08CE5DE-7023-41BB-94ED-1FC6EEA6DA82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4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5286475B-AC3D-4130-AF79-C3249C573110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31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6041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6042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6DFB4A5E-0415-4B12-B62F-C5B12B178399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32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6144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6144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33795EB3-74C2-4F06-BF8A-FB1221E5706F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5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3584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474CB583-956D-4279-91A8-0CD9C1478DDA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6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3686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3686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9D7DE86A-B7B8-459A-B821-CF9E4F41E3DC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7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3789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622C2B1C-A155-4E44-B9A2-9DBAADD18C57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8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3891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3891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BE372F8E-CB77-4E61-8506-7479B2800072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9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3993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3994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fld id="{2682E6FB-950C-4A8F-8874-888E17E547F1}" type="slidenum">
              <a:rPr lang="en-US" sz="120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eaLnBrk="1" hangingPunct="1"/>
              <a:t>10</a:t>
            </a:fld>
            <a:endParaRPr lang="en-US" sz="1200" smtClean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4096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/>
          </a:solidFill>
          <a:ln w="9360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4096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5F6DE-7E9F-4239-9C4A-0362443948D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3536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6068A-C80A-4053-B0BF-E4BD1C8D98A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7226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128588"/>
            <a:ext cx="2055813" cy="5992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6625" cy="5992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8A4B4-970E-43F6-B82B-1367E44F64F9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4964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32A927-7DC5-4BE8-8482-3A3904A42CFC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3477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CD65D-1E6C-4EC6-8D4D-DACAF10FA75D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9863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52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C065A-B30F-4D5E-9B28-C2F3B8DED07F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685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CH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D7610-5889-47D0-96FC-B2CE945881A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5949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C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F49E6-3E0E-4E5C-8120-10765B610AB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9813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62C49-340E-4A55-9601-4BB19930EEA1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5906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5D7D7-8208-4B9E-80E4-FDCFC8D6587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1216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C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B5D2E-7928-4187-8363-8645E36DB4A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9965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000000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4838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Cliccate per modificare il formato del testo del titolo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4838" cy="452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Cliccate per modificare il formato del testo della struttura</a:t>
            </a:r>
          </a:p>
          <a:p>
            <a:pPr lvl="1"/>
            <a:r>
              <a:rPr lang="en-GB" smtClean="0"/>
              <a:t>Secondo livello struttura</a:t>
            </a:r>
          </a:p>
          <a:p>
            <a:pPr lvl="2"/>
            <a:r>
              <a:rPr lang="en-GB" smtClean="0"/>
              <a:t>Terzo livello struttura</a:t>
            </a:r>
          </a:p>
          <a:p>
            <a:pPr lvl="3"/>
            <a:r>
              <a:rPr lang="en-GB" smtClean="0"/>
              <a:t>Quarto livello struttura</a:t>
            </a:r>
          </a:p>
          <a:p>
            <a:pPr lvl="4"/>
            <a:r>
              <a:rPr lang="en-GB" smtClean="0"/>
              <a:t>Quinto livello struttura</a:t>
            </a:r>
          </a:p>
          <a:p>
            <a:pPr lvl="4"/>
            <a:r>
              <a:rPr lang="en-GB" smtClean="0"/>
              <a:t>Sesto livello struttura</a:t>
            </a:r>
          </a:p>
          <a:p>
            <a:pPr lvl="4"/>
            <a:r>
              <a:rPr lang="en-GB" smtClean="0"/>
              <a:t>Settimo livello struttura</a:t>
            </a:r>
          </a:p>
          <a:p>
            <a:pPr lvl="4"/>
            <a:r>
              <a:rPr lang="en-GB" smtClean="0"/>
              <a:t>Ottavo livello struttura</a:t>
            </a:r>
          </a:p>
          <a:p>
            <a:pPr lvl="4"/>
            <a:r>
              <a:rPr lang="en-GB" smtClean="0"/>
              <a:t>Nono livello struttura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28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+mn-lt"/>
              </a:defRPr>
            </a:lvl1pPr>
          </a:lstStyle>
          <a:p>
            <a:pPr>
              <a:defRPr/>
            </a:pPr>
            <a:fld id="{3B44CE1E-4F2D-4082-9123-C43B66F90779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xmlns:mc="http://schemas.openxmlformats.org/markup-compatibility/2006" xmlns:a14="http://schemas.microsoft.com/office/drawing/2010/main" val="000000" mc:Ignorable=""/>
        </a:buClr>
        <a:buSzPct val="100000"/>
        <a:buFont typeface="Times New Roman" pitchFamily="16" charset="0"/>
        <a:defRPr sz="4400">
          <a:solidFill>
            <a:srgbClr xmlns:mc="http://schemas.openxmlformats.org/markup-compatibility/2006" xmlns:a14="http://schemas.microsoft.com/office/drawing/2010/main" val="000000" mc:Ignorable="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xmlns:mc="http://schemas.openxmlformats.org/markup-compatibility/2006" xmlns:a14="http://schemas.microsoft.com/office/drawing/2010/main" val="000000" mc:Ignorable=""/>
        </a:buClr>
        <a:buSzPct val="100000"/>
        <a:buFont typeface="Times New Roman" pitchFamily="16" charset="0"/>
        <a:defRPr sz="4400">
          <a:solidFill>
            <a:srgbClr xmlns:mc="http://schemas.openxmlformats.org/markup-compatibility/2006" xmlns:a14="http://schemas.microsoft.com/office/drawing/2010/main" val="000000" mc:Ignorable=""/>
          </a:solidFill>
          <a:latin typeface="Arial" charset="0"/>
          <a:cs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xmlns:mc="http://schemas.openxmlformats.org/markup-compatibility/2006" xmlns:a14="http://schemas.microsoft.com/office/drawing/2010/main" val="000000" mc:Ignorable=""/>
        </a:buClr>
        <a:buSzPct val="100000"/>
        <a:buFont typeface="Times New Roman" pitchFamily="16" charset="0"/>
        <a:defRPr sz="4400">
          <a:solidFill>
            <a:srgbClr xmlns:mc="http://schemas.openxmlformats.org/markup-compatibility/2006" xmlns:a14="http://schemas.microsoft.com/office/drawing/2010/main" val="000000" mc:Ignorable=""/>
          </a:solidFill>
          <a:latin typeface="Arial" charset="0"/>
          <a:cs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xmlns:mc="http://schemas.openxmlformats.org/markup-compatibility/2006" xmlns:a14="http://schemas.microsoft.com/office/drawing/2010/main" val="000000" mc:Ignorable=""/>
        </a:buClr>
        <a:buSzPct val="100000"/>
        <a:buFont typeface="Times New Roman" pitchFamily="16" charset="0"/>
        <a:defRPr sz="4400">
          <a:solidFill>
            <a:srgbClr xmlns:mc="http://schemas.openxmlformats.org/markup-compatibility/2006" xmlns:a14="http://schemas.microsoft.com/office/drawing/2010/main" val="000000" mc:Ignorable=""/>
          </a:solidFill>
          <a:latin typeface="Arial" charset="0"/>
          <a:cs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xmlns:mc="http://schemas.openxmlformats.org/markup-compatibility/2006" xmlns:a14="http://schemas.microsoft.com/office/drawing/2010/main" val="000000" mc:Ignorable=""/>
        </a:buClr>
        <a:buSzPct val="100000"/>
        <a:buFont typeface="Times New Roman" pitchFamily="16" charset="0"/>
        <a:defRPr sz="4400">
          <a:solidFill>
            <a:srgbClr xmlns:mc="http://schemas.openxmlformats.org/markup-compatibility/2006" xmlns:a14="http://schemas.microsoft.com/office/drawing/2010/main" val="000000" mc:Ignorable=""/>
          </a:solidFill>
          <a:latin typeface="Arial" charset="0"/>
          <a:cs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xmlns:mc="http://schemas.openxmlformats.org/markup-compatibility/2006" xmlns:a14="http://schemas.microsoft.com/office/drawing/2010/main" val="000000" mc:Ignorable=""/>
        </a:buClr>
        <a:buSzPct val="100000"/>
        <a:buFont typeface="Times New Roman" pitchFamily="16" charset="0"/>
        <a:defRPr sz="4400">
          <a:solidFill>
            <a:srgbClr xmlns:mc="http://schemas.openxmlformats.org/markup-compatibility/2006" xmlns:a14="http://schemas.microsoft.com/office/drawing/2010/main" val="000000" mc:Ignorable=""/>
          </a:solidFill>
          <a:latin typeface="Arial" charset="0"/>
          <a:cs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xmlns:mc="http://schemas.openxmlformats.org/markup-compatibility/2006" xmlns:a14="http://schemas.microsoft.com/office/drawing/2010/main" val="000000" mc:Ignorable=""/>
        </a:buClr>
        <a:buSzPct val="100000"/>
        <a:buFont typeface="Times New Roman" pitchFamily="16" charset="0"/>
        <a:defRPr sz="4400">
          <a:solidFill>
            <a:srgbClr xmlns:mc="http://schemas.openxmlformats.org/markup-compatibility/2006" xmlns:a14="http://schemas.microsoft.com/office/drawing/2010/main" val="000000" mc:Ignorable=""/>
          </a:solidFill>
          <a:latin typeface="Arial" charset="0"/>
          <a:cs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xmlns:mc="http://schemas.openxmlformats.org/markup-compatibility/2006" xmlns:a14="http://schemas.microsoft.com/office/drawing/2010/main" val="000000" mc:Ignorable=""/>
        </a:buClr>
        <a:buSzPct val="100000"/>
        <a:buFont typeface="Times New Roman" pitchFamily="16" charset="0"/>
        <a:defRPr sz="4400">
          <a:solidFill>
            <a:srgbClr xmlns:mc="http://schemas.openxmlformats.org/markup-compatibility/2006" xmlns:a14="http://schemas.microsoft.com/office/drawing/2010/main" val="000000" mc:Ignorable=""/>
          </a:solidFill>
          <a:latin typeface="Arial" charset="0"/>
          <a:cs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xmlns:mc="http://schemas.openxmlformats.org/markup-compatibility/2006" xmlns:a14="http://schemas.microsoft.com/office/drawing/2010/main" val="000000" mc:Ignorable=""/>
        </a:buClr>
        <a:buSzPct val="100000"/>
        <a:buFont typeface="Times New Roman" pitchFamily="16" charset="0"/>
        <a:defRPr sz="4400">
          <a:solidFill>
            <a:srgbClr xmlns:mc="http://schemas.openxmlformats.org/markup-compatibility/2006" xmlns:a14="http://schemas.microsoft.com/office/drawing/2010/main" val="000000" mc:Ignorable=""/>
          </a:solidFill>
          <a:latin typeface="Arial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xmlns:mc="http://schemas.openxmlformats.org/markup-compatibility/2006" xmlns:a14="http://schemas.microsoft.com/office/drawing/2010/main" val="000000" mc:Ignorable=""/>
        </a:buClr>
        <a:buSzPct val="100000"/>
        <a:buFont typeface="Times New Roman" pitchFamily="16" charset="0"/>
        <a:defRPr sz="3200">
          <a:solidFill>
            <a:srgbClr xmlns:mc="http://schemas.openxmlformats.org/markup-compatibility/2006" xmlns:a14="http://schemas.microsoft.com/office/drawing/2010/main" val="000000" mc:Ignorable="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xmlns:mc="http://schemas.openxmlformats.org/markup-compatibility/2006" xmlns:a14="http://schemas.microsoft.com/office/drawing/2010/main" val="000000" mc:Ignorable=""/>
        </a:buClr>
        <a:buSzPct val="100000"/>
        <a:buFont typeface="Times New Roman" pitchFamily="16" charset="0"/>
        <a:defRPr sz="2800">
          <a:solidFill>
            <a:srgbClr xmlns:mc="http://schemas.openxmlformats.org/markup-compatibility/2006" xmlns:a14="http://schemas.microsoft.com/office/drawing/2010/main" val="000000" mc:Ignorable="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xmlns:mc="http://schemas.openxmlformats.org/markup-compatibility/2006" xmlns:a14="http://schemas.microsoft.com/office/drawing/2010/main" val="000000" mc:Ignorable=""/>
        </a:buClr>
        <a:buSzPct val="100000"/>
        <a:buFont typeface="Times New Roman" pitchFamily="16" charset="0"/>
        <a:defRPr sz="2400">
          <a:solidFill>
            <a:srgbClr xmlns:mc="http://schemas.openxmlformats.org/markup-compatibility/2006" xmlns:a14="http://schemas.microsoft.com/office/drawing/2010/main" val="000000" mc:Ignorable="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xmlns:mc="http://schemas.openxmlformats.org/markup-compatibility/2006" xmlns:a14="http://schemas.microsoft.com/office/drawing/2010/main" val="000000" mc:Ignorable=""/>
        </a:buClr>
        <a:buSzPct val="100000"/>
        <a:buFont typeface="Times New Roman" pitchFamily="16" charset="0"/>
        <a:defRPr sz="2000">
          <a:solidFill>
            <a:srgbClr xmlns:mc="http://schemas.openxmlformats.org/markup-compatibility/2006" xmlns:a14="http://schemas.microsoft.com/office/drawing/2010/main" val="000000" mc:Ignorable="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xmlns:mc="http://schemas.openxmlformats.org/markup-compatibility/2006" xmlns:a14="http://schemas.microsoft.com/office/drawing/2010/main" val="000000" mc:Ignorable=""/>
        </a:buClr>
        <a:buSzPct val="100000"/>
        <a:buFont typeface="Times New Roman" pitchFamily="16" charset="0"/>
        <a:defRPr sz="2000">
          <a:solidFill>
            <a:srgbClr xmlns:mc="http://schemas.openxmlformats.org/markup-compatibility/2006" xmlns:a14="http://schemas.microsoft.com/office/drawing/2010/main" val="000000" mc:Ignorable="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xmlns:mc="http://schemas.openxmlformats.org/markup-compatibility/2006" xmlns:a14="http://schemas.microsoft.com/office/drawing/2010/main" val="000000" mc:Ignorable=""/>
        </a:buClr>
        <a:buSzPct val="100000"/>
        <a:buFont typeface="Times New Roman" pitchFamily="16" charset="0"/>
        <a:defRPr sz="2000">
          <a:solidFill>
            <a:srgbClr xmlns:mc="http://schemas.openxmlformats.org/markup-compatibility/2006" xmlns:a14="http://schemas.microsoft.com/office/drawing/2010/main" val="000000" mc:Ignorable="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xmlns:mc="http://schemas.openxmlformats.org/markup-compatibility/2006" xmlns:a14="http://schemas.microsoft.com/office/drawing/2010/main" val="000000" mc:Ignorable=""/>
        </a:buClr>
        <a:buSzPct val="100000"/>
        <a:buFont typeface="Times New Roman" pitchFamily="16" charset="0"/>
        <a:defRPr sz="2000">
          <a:solidFill>
            <a:srgbClr xmlns:mc="http://schemas.openxmlformats.org/markup-compatibility/2006" xmlns:a14="http://schemas.microsoft.com/office/drawing/2010/main" val="000000" mc:Ignorable="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xmlns:mc="http://schemas.openxmlformats.org/markup-compatibility/2006" xmlns:a14="http://schemas.microsoft.com/office/drawing/2010/main" val="000000" mc:Ignorable=""/>
        </a:buClr>
        <a:buSzPct val="100000"/>
        <a:buFont typeface="Times New Roman" pitchFamily="16" charset="0"/>
        <a:defRPr sz="2000">
          <a:solidFill>
            <a:srgbClr xmlns:mc="http://schemas.openxmlformats.org/markup-compatibility/2006" xmlns:a14="http://schemas.microsoft.com/office/drawing/2010/main" val="000000" mc:Ignorable="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xmlns:mc="http://schemas.openxmlformats.org/markup-compatibility/2006" xmlns:a14="http://schemas.microsoft.com/office/drawing/2010/main" val="000000" mc:Ignorable=""/>
        </a:buClr>
        <a:buSzPct val="100000"/>
        <a:buFont typeface="Times New Roman" pitchFamily="16" charset="0"/>
        <a:defRPr sz="2000">
          <a:solidFill>
            <a:srgbClr xmlns:mc="http://schemas.openxmlformats.org/markup-compatibility/2006" xmlns:a14="http://schemas.microsoft.com/office/drawing/2010/main" val="000000" mc:Ignorable=""/>
          </a:solidFill>
          <a:latin typeface="+mn-lt"/>
          <a:cs typeface="+mn-cs"/>
        </a:defRPr>
      </a:lvl9pPr>
    </p:bodyStyle>
    <p:otherStyle>
      <a:defPPr>
        <a:defRPr lang="it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14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938" y="-142875"/>
            <a:ext cx="11745913" cy="714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0"/>
            <a:ext cx="12211050" cy="707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11268076" cy="722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3357554" y="1357298"/>
            <a:ext cx="4857750" cy="3418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>
              <a:spcBef>
                <a:spcPts val="4500"/>
              </a:spcBef>
            </a:pPr>
            <a:r>
              <a:rPr lang="en-US" sz="7200" dirty="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“Io sono in mezzo a loro”</a:t>
            </a:r>
            <a:endParaRPr lang="en-US" sz="7200" dirty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pic>
        <p:nvPicPr>
          <p:cNvPr id="2" name="07 The First Snowflake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48680" y="213285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ntr" decel="10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36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4" dur="5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4438" y="-838200"/>
            <a:ext cx="10788651" cy="769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1375" y="0"/>
            <a:ext cx="12485688" cy="800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8175" y="0"/>
            <a:ext cx="9782175" cy="734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grpSp>
        <p:nvGrpSpPr>
          <p:cNvPr id="15364" name="Group 3"/>
          <p:cNvGrpSpPr>
            <a:grpSpLocks/>
          </p:cNvGrpSpPr>
          <p:nvPr/>
        </p:nvGrpSpPr>
        <p:grpSpPr bwMode="auto">
          <a:xfrm>
            <a:off x="6034088" y="-214313"/>
            <a:ext cx="3108325" cy="11539538"/>
            <a:chOff x="3801" y="-135"/>
            <a:chExt cx="1958" cy="7269"/>
          </a:xfrm>
        </p:grpSpPr>
        <p:pic>
          <p:nvPicPr>
            <p:cNvPr id="15365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1" y="-135"/>
              <a:ext cx="1959" cy="7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xmlns:mc="http://schemas.openxmlformats.org/markup-compatibility/2006" val="808080" mc:Ignorable=""/>
                    </a:outerShdw>
                  </a:effectLst>
                </a14:hiddenEffects>
              </a:ext>
            </a:extLst>
          </p:spPr>
        </p:pic>
        <p:sp>
          <p:nvSpPr>
            <p:cNvPr id="15366" name="Text Box 5"/>
            <p:cNvSpPr txBox="1">
              <a:spLocks noChangeArrowheads="1"/>
            </p:cNvSpPr>
            <p:nvPr/>
          </p:nvSpPr>
          <p:spPr bwMode="auto">
            <a:xfrm>
              <a:off x="3801" y="-135"/>
              <a:ext cx="1959" cy="7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xmlns:mc="http://schemas.openxmlformats.org/markup-compatibility/2006" val="808080" mc:Ignorable="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CH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7163" y="-1079500"/>
            <a:ext cx="12587288" cy="913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468344" y="2982660"/>
            <a:ext cx="8604250" cy="92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>
              <a:spcBef>
                <a:spcPts val="4500"/>
              </a:spcBef>
            </a:pPr>
            <a:r>
              <a:rPr lang="en-US" sz="5400" dirty="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L’appuntamento</a:t>
            </a:r>
            <a:endParaRPr lang="en-US" sz="5400" dirty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3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3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36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0" dur="30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3143250" y="-15287625"/>
            <a:ext cx="4572000" cy="395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l">
              <a:spcBef>
                <a:spcPts val="1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i="1">
                <a:solidFill>
                  <a:srgbClr xmlns:mc="http://schemas.openxmlformats.org/markup-compatibility/2006" xmlns:a14="http://schemas.microsoft.com/office/drawing/2010/main" val="FFFFFF" mc:Ignorable=""/>
                </a:solidFill>
                <a:latin typeface="Georgia" pitchFamily="16" charset="0"/>
              </a:rPr>
              <a:t>Dovessi cadere in basso, fare le cose più strane, volta pagina, non ci pensare più, bisogna ricominciare ad amare subito, in quel momento lì...</a:t>
            </a:r>
          </a:p>
          <a:p>
            <a:pPr algn="l">
              <a:spcBef>
                <a:spcPts val="1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i="1">
                <a:solidFill>
                  <a:srgbClr xmlns:mc="http://schemas.openxmlformats.org/markup-compatibility/2006" xmlns:a14="http://schemas.microsoft.com/office/drawing/2010/main" val="FFFFFF" mc:Ignorable=""/>
                </a:solidFill>
                <a:latin typeface="Georgia" pitchFamily="16" charset="0"/>
              </a:rPr>
              <a:t>Possiamo darci appuntamento tutti i giorni nell'Eucarestia... </a:t>
            </a:r>
          </a:p>
          <a:p>
            <a:pPr algn="l">
              <a:spcBef>
                <a:spcPts val="1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i="1">
                <a:solidFill>
                  <a:srgbClr xmlns:mc="http://schemas.openxmlformats.org/markup-compatibility/2006" xmlns:a14="http://schemas.microsoft.com/office/drawing/2010/main" val="FFFFFF" mc:Ignorable=""/>
                </a:solidFill>
                <a:latin typeface="Georgia" pitchFamily="16" charset="0"/>
              </a:rPr>
              <a:t>ti voglio bene Carlin</a:t>
            </a:r>
          </a:p>
          <a:p>
            <a:pPr algn="l">
              <a:spcBef>
                <a:spcPts val="1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400" i="1">
              <a:solidFill>
                <a:srgbClr xmlns:mc="http://schemas.openxmlformats.org/markup-compatibility/2006" xmlns:a14="http://schemas.microsoft.com/office/drawing/2010/main" val="FFFFFF" mc:Ignorable=""/>
              </a:solidFill>
              <a:latin typeface="Georgia" pitchFamily="16" charset="0"/>
            </a:endParaRP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730250"/>
            <a:ext cx="7732713" cy="539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2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-6350"/>
            <a:ext cx="10033000" cy="700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7420" y="-1285908"/>
            <a:ext cx="12587288" cy="913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1214438" y="2416521"/>
            <a:ext cx="6500812" cy="194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>
              <a:spcBef>
                <a:spcPts val="4500"/>
              </a:spcBef>
            </a:pPr>
            <a:r>
              <a:rPr lang="en-US" sz="6000" dirty="0" err="1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Hasta</a:t>
            </a:r>
            <a:r>
              <a:rPr lang="en-US" sz="6000" dirty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 la </a:t>
            </a:r>
            <a:r>
              <a:rPr lang="en-US" sz="6000" dirty="0" err="1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victoria</a:t>
            </a:r>
            <a:r>
              <a:rPr lang="en-US" sz="6000" dirty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 </a:t>
            </a:r>
            <a:r>
              <a:rPr lang="en-US" sz="6000" dirty="0" err="1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siempre</a:t>
            </a:r>
            <a:r>
              <a:rPr lang="en-US" sz="6000" dirty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!</a:t>
            </a:r>
          </a:p>
        </p:txBody>
      </p:sp>
      <p:pic>
        <p:nvPicPr>
          <p:cNvPr id="2" name="09 Ultimo respiro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80728" y="241652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8175" y="0"/>
            <a:ext cx="9782175" cy="734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714375"/>
            <a:ext cx="3027363" cy="462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  <p:sp>
        <p:nvSpPr>
          <p:cNvPr id="19462" name="Text Box 5"/>
          <p:cNvSpPr txBox="1">
            <a:spLocks noChangeArrowheads="1"/>
          </p:cNvSpPr>
          <p:nvPr/>
        </p:nvSpPr>
        <p:spPr bwMode="auto">
          <a:xfrm>
            <a:off x="3357554" y="5610225"/>
            <a:ext cx="6300787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>
              <a:spcBef>
                <a:spcPts val="4500"/>
              </a:spcBef>
            </a:pPr>
            <a:r>
              <a:rPr lang="en-US" sz="7200" dirty="0">
                <a:solidFill>
                  <a:srgbClr xmlns:mc="http://schemas.openxmlformats.org/markup-compatibility/2006" xmlns:a14="http://schemas.microsoft.com/office/drawing/2010/main" val="404040" mc:Ignorable=""/>
                </a:solidFill>
              </a:rPr>
              <a:t>Ciao Carlo…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5938" y="-1285875"/>
            <a:ext cx="12587288" cy="913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928813" y="2000250"/>
            <a:ext cx="485775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>
              <a:spcBef>
                <a:spcPts val="4500"/>
              </a:spcBef>
            </a:pPr>
            <a:r>
              <a:rPr lang="en-US" sz="7200" dirty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Carlo </a:t>
            </a:r>
            <a:r>
              <a:rPr lang="en-US" sz="7200" dirty="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e </a:t>
            </a:r>
            <a:r>
              <a:rPr lang="en-US" sz="7200" dirty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Alberto</a:t>
            </a:r>
          </a:p>
        </p:txBody>
      </p:sp>
      <p:pic>
        <p:nvPicPr>
          <p:cNvPr id="2" name="10 - La mia città (bas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2340768" y="284003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ntr" decel="10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36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4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9250" y="-900113"/>
            <a:ext cx="12587288" cy="9131301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1E4649" mc:Ignorable="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1357336" y="1778028"/>
            <a:ext cx="6500812" cy="3233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sz="7200" dirty="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“</a:t>
            </a:r>
            <a:r>
              <a:rPr lang="en-US" sz="6600" dirty="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Sono pronto a dare la vita </a:t>
            </a:r>
          </a:p>
          <a:p>
            <a:pPr eaLnBrk="1" hangingPunct="1">
              <a:spcBef>
                <a:spcPts val="0"/>
              </a:spcBef>
            </a:pPr>
            <a:r>
              <a:rPr lang="en-US" sz="6600" dirty="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per te”</a:t>
            </a:r>
            <a:endParaRPr lang="en-US" sz="6600" dirty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9013" y="-71438"/>
            <a:ext cx="10529888" cy="7286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3C8C93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-242888"/>
            <a:ext cx="4694237" cy="7343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  <p:sp>
        <p:nvSpPr>
          <p:cNvPr id="22532" name="Text Box 3"/>
          <p:cNvSpPr txBox="1">
            <a:spLocks noChangeArrowheads="1"/>
          </p:cNvSpPr>
          <p:nvPr/>
        </p:nvSpPr>
        <p:spPr bwMode="auto">
          <a:xfrm>
            <a:off x="357188" y="3643313"/>
            <a:ext cx="822960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algn="l" eaLnBrk="1" hangingPunct="1">
              <a:spcBef>
                <a:spcPts val="1800"/>
              </a:spcBef>
            </a:pPr>
            <a:r>
              <a:rPr lang="en-US" sz="7200" dirty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18 </a:t>
            </a:r>
            <a:r>
              <a:rPr lang="en-US" sz="7200" dirty="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agosto</a:t>
            </a:r>
            <a:endParaRPr lang="en-US" sz="7200" dirty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  <a:p>
            <a:pPr algn="l" eaLnBrk="1" hangingPunct="1">
              <a:spcBef>
                <a:spcPts val="1800"/>
              </a:spcBef>
            </a:pPr>
            <a:r>
              <a:rPr lang="en-US" sz="7200" dirty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1980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4138" y="0"/>
            <a:ext cx="10641013" cy="798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4138" y="0"/>
            <a:ext cx="10641013" cy="798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485751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4138" y="0"/>
            <a:ext cx="10641013" cy="798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  <p:pic>
        <p:nvPicPr>
          <p:cNvPr id="2" name="02-Concerning Hobbi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700808" y="35583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72174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5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1025" y="-839788"/>
            <a:ext cx="12923838" cy="969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-68263"/>
            <a:ext cx="5705475" cy="8712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  <p:sp>
        <p:nvSpPr>
          <p:cNvPr id="24580" name="Rectangle 3"/>
          <p:cNvSpPr>
            <a:spLocks noChangeArrowheads="1"/>
          </p:cNvSpPr>
          <p:nvPr/>
        </p:nvSpPr>
        <p:spPr bwMode="auto">
          <a:xfrm>
            <a:off x="0" y="6021388"/>
            <a:ext cx="9324975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7488"/>
            <a:ext cx="9358313" cy="1429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51520" y="714375"/>
            <a:ext cx="5148064" cy="3418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>
              <a:spcBef>
                <a:spcPts val="1800"/>
              </a:spcBef>
            </a:pPr>
            <a:r>
              <a:rPr lang="en-US" sz="7200" dirty="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“Offro la mia vita per tutti voi”</a:t>
            </a:r>
            <a:endParaRPr lang="en-US" sz="7200" dirty="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-71438"/>
            <a:ext cx="5286375" cy="740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  <p:sp>
        <p:nvSpPr>
          <p:cNvPr id="26629" name="Text Box 4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-179388"/>
            <a:ext cx="13614400" cy="819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25" y="0"/>
            <a:ext cx="12087225" cy="700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0" y="6021388"/>
            <a:ext cx="9324975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0338" y="-223838"/>
            <a:ext cx="12228513" cy="8143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grpSp>
        <p:nvGrpSpPr>
          <p:cNvPr id="29699" name="Group 2"/>
          <p:cNvGrpSpPr>
            <a:grpSpLocks/>
          </p:cNvGrpSpPr>
          <p:nvPr/>
        </p:nvGrpSpPr>
        <p:grpSpPr bwMode="auto">
          <a:xfrm>
            <a:off x="-1281113" y="-960438"/>
            <a:ext cx="10639426" cy="7978776"/>
            <a:chOff x="-807" y="-605"/>
            <a:chExt cx="6702" cy="5026"/>
          </a:xfrm>
        </p:grpSpPr>
        <p:pic>
          <p:nvPicPr>
            <p:cNvPr id="2970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07" y="-605"/>
              <a:ext cx="6703" cy="50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xmlns:mc="http://schemas.openxmlformats.org/markup-compatibility/2006" val="808080" mc:Ignorable=""/>
                    </a:outerShdw>
                  </a:effectLst>
                </a14:hiddenEffects>
              </a:ext>
            </a:extLst>
          </p:spPr>
        </p:pic>
        <p:sp>
          <p:nvSpPr>
            <p:cNvPr id="29702" name="Text Box 4"/>
            <p:cNvSpPr txBox="1">
              <a:spLocks noChangeArrowheads="1"/>
            </p:cNvSpPr>
            <p:nvPr/>
          </p:nvSpPr>
          <p:spPr bwMode="auto">
            <a:xfrm>
              <a:off x="-807" y="-605"/>
              <a:ext cx="6703" cy="50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xmlns:mc="http://schemas.openxmlformats.org/markup-compatibility/2006" val="808080" mc:Ignorable="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CH"/>
            </a:p>
          </p:txBody>
        </p:sp>
      </p:grpSp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642938" y="4319588"/>
            <a:ext cx="7858125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>
              <a:spcBef>
                <a:spcPts val="4500"/>
              </a:spcBef>
            </a:pPr>
            <a:r>
              <a:rPr lang="en-US" sz="7200" dirty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29 </a:t>
            </a:r>
            <a:r>
              <a:rPr lang="en-US" sz="7200" dirty="0" smtClean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settembre </a:t>
            </a:r>
            <a:r>
              <a:rPr lang="en-US" sz="7200" dirty="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1980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ChangeArrowheads="1"/>
          </p:cNvSpPr>
          <p:nvPr/>
        </p:nvSpPr>
        <p:spPr bwMode="auto">
          <a:xfrm>
            <a:off x="179388" y="2274888"/>
            <a:ext cx="8748712" cy="366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r>
              <a:rPr lang="it-IT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Un istante</a:t>
            </a:r>
          </a:p>
        </p:txBody>
      </p:sp>
      <p:sp>
        <p:nvSpPr>
          <p:cNvPr id="30723" name="Rectangle 2"/>
          <p:cNvSpPr>
            <a:spLocks noChangeArrowheads="1"/>
          </p:cNvSpPr>
          <p:nvPr/>
        </p:nvSpPr>
        <p:spPr bwMode="auto">
          <a:xfrm>
            <a:off x="0" y="6021388"/>
            <a:ext cx="9324975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75"/>
            <a:ext cx="9144000" cy="63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7313" y="-247650"/>
            <a:ext cx="11858626" cy="810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5938" y="-1285875"/>
            <a:ext cx="12587288" cy="913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928813" y="2000250"/>
            <a:ext cx="485775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>
              <a:spcBef>
                <a:spcPts val="4500"/>
              </a:spcBef>
            </a:pPr>
            <a:r>
              <a:rPr lang="en-US" sz="7200" dirty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Carlo </a:t>
            </a:r>
            <a:r>
              <a:rPr lang="en-US" sz="72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e </a:t>
            </a:r>
            <a:r>
              <a:rPr lang="en-US" sz="7200" dirty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Alberto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decel="10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36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0" dur="5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0"/>
            <a:ext cx="11358563" cy="683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4286250" y="5357813"/>
            <a:ext cx="48577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>
              <a:spcBef>
                <a:spcPts val="4500"/>
              </a:spcBef>
            </a:pPr>
            <a:r>
              <a:rPr lang="en-US" sz="7200">
                <a:solidFill>
                  <a:srgbClr xmlns:mc="http://schemas.openxmlformats.org/markup-compatibility/2006" xmlns:a14="http://schemas.microsoft.com/office/drawing/2010/main" val="404040" mc:Ignorable=""/>
                </a:solidFill>
              </a:rPr>
              <a:t>Carlo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1"/>
          <p:cNvGrpSpPr>
            <a:grpSpLocks/>
          </p:cNvGrpSpPr>
          <p:nvPr/>
        </p:nvGrpSpPr>
        <p:grpSpPr bwMode="auto">
          <a:xfrm>
            <a:off x="3286125" y="-663575"/>
            <a:ext cx="6070600" cy="8520113"/>
            <a:chOff x="2070" y="-418"/>
            <a:chExt cx="3824" cy="5367"/>
          </a:xfrm>
        </p:grpSpPr>
        <p:pic>
          <p:nvPicPr>
            <p:cNvPr id="717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0" y="-418"/>
              <a:ext cx="3825" cy="5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xmlns:mc="http://schemas.openxmlformats.org/markup-compatibility/2006" val="808080" mc:Ignorable=""/>
                    </a:outerShdw>
                  </a:effectLst>
                </a14:hiddenEffects>
              </a:ext>
            </a:extLst>
          </p:spPr>
        </p:pic>
        <p:sp>
          <p:nvSpPr>
            <p:cNvPr id="7173" name="Text Box 3"/>
            <p:cNvSpPr txBox="1">
              <a:spLocks noChangeArrowheads="1"/>
            </p:cNvSpPr>
            <p:nvPr/>
          </p:nvSpPr>
          <p:spPr bwMode="auto">
            <a:xfrm>
              <a:off x="2070" y="-418"/>
              <a:ext cx="3825" cy="5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xmlns:mc="http://schemas.openxmlformats.org/markup-compatibility/2006" val="808080" mc:Ignorable="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CH"/>
            </a:p>
          </p:txBody>
        </p:sp>
      </p:grp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42875" y="5429250"/>
            <a:ext cx="48577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algn="l" eaLnBrk="1" hangingPunct="1">
              <a:spcBef>
                <a:spcPts val="4500"/>
              </a:spcBef>
            </a:pPr>
            <a:r>
              <a:rPr lang="en-US" sz="720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Alberto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0" y="6021388"/>
            <a:ext cx="9324975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-36513" y="-171450"/>
            <a:ext cx="9324976" cy="93662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000000" mc:Ignorable="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8196" name="Text Box 3"/>
          <p:cNvSpPr txBox="1">
            <a:spLocks noChangeArrowheads="1"/>
          </p:cNvSpPr>
          <p:nvPr/>
        </p:nvSpPr>
        <p:spPr bwMode="auto">
          <a:xfrm>
            <a:off x="1835150" y="2665413"/>
            <a:ext cx="7343775" cy="366077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000000" mc:Ignorable="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r>
              <a:rPr lang="it-IT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e Alberto</a:t>
            </a:r>
          </a:p>
        </p:txBody>
      </p:sp>
      <p:pic>
        <p:nvPicPr>
          <p:cNvPr id="819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0" y="620713"/>
            <a:ext cx="3967163" cy="554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  <p:sp>
        <p:nvSpPr>
          <p:cNvPr id="8198" name="Text Box 5"/>
          <p:cNvSpPr txBox="1">
            <a:spLocks noChangeArrowheads="1"/>
          </p:cNvSpPr>
          <p:nvPr/>
        </p:nvSpPr>
        <p:spPr bwMode="auto">
          <a:xfrm>
            <a:off x="-396875" y="692150"/>
            <a:ext cx="5832475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5pPr>
            <a:lvl6pPr marL="25146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6pPr>
            <a:lvl7pPr marL="29718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7pPr>
            <a:lvl8pPr marL="34290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8pPr>
            <a:lvl9pPr marL="3886200" indent="-228600" algn="ctr" defTabSz="449263" eaLnBrk="0" fontAlgn="base" hangingPunct="0">
              <a:spcBef>
                <a:spcPts val="7313"/>
              </a:spcBef>
              <a:spcAft>
                <a:spcPct val="0"/>
              </a:spcAft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1700">
                <a:solidFill>
                  <a:schemeClr val="bg1"/>
                </a:solidFill>
                <a:latin typeface="Typewriter" charset="0"/>
                <a:cs typeface="Arial" charset="0"/>
              </a:defRPr>
            </a:lvl9pPr>
          </a:lstStyle>
          <a:p>
            <a:pPr eaLnBrk="1" hangingPunct="1"/>
            <a:r>
              <a:rPr lang="it-IT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Carlo</a:t>
            </a:r>
          </a:p>
        </p:txBody>
      </p:sp>
      <p:pic>
        <p:nvPicPr>
          <p:cNvPr id="819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57375"/>
            <a:ext cx="9215438" cy="138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0"/>
            <a:ext cx="9117012" cy="683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13" y="-1428750"/>
            <a:ext cx="7842250" cy="901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xmlns:mc="http://schemas.openxmlformats.org/markup-compatibility/2006" xmlns:a14="http://schemas.microsoft.com/office/drawing/2010/main" val="000000" mc:Ignorable=""/>
      </a:dk1>
      <a:lt1>
        <a:srgbClr xmlns:mc="http://schemas.openxmlformats.org/markup-compatibility/2006" xmlns:a14="http://schemas.microsoft.com/office/drawing/2010/main" val="FFFFFF" mc:Ignorable=""/>
      </a:lt1>
      <a:dk2>
        <a:srgbClr xmlns:mc="http://schemas.openxmlformats.org/markup-compatibility/2006" xmlns:a14="http://schemas.microsoft.com/office/drawing/2010/main" val="000000" mc:Ignorable=""/>
      </a:dk2>
      <a:lt2>
        <a:srgbClr xmlns:mc="http://schemas.openxmlformats.org/markup-compatibility/2006" xmlns:a14="http://schemas.microsoft.com/office/drawing/2010/main" val="808080" mc:Ignorable=""/>
      </a:lt2>
      <a:accent1>
        <a:srgbClr xmlns:mc="http://schemas.openxmlformats.org/markup-compatibility/2006" xmlns:a14="http://schemas.microsoft.com/office/drawing/2010/main" val="00CC99" mc:Ignorable=""/>
      </a:accent1>
      <a:accent2>
        <a:srgbClr xmlns:mc="http://schemas.openxmlformats.org/markup-compatibility/2006" xmlns:a14="http://schemas.microsoft.com/office/drawing/2010/main" val="3333CC" mc:Ignorable=""/>
      </a:accent2>
      <a:accent3>
        <a:srgbClr xmlns:mc="http://schemas.openxmlformats.org/markup-compatibility/2006" xmlns:a14="http://schemas.microsoft.com/office/drawing/2010/main" val="FFFFFF" mc:Ignorable=""/>
      </a:accent3>
      <a:accent4>
        <a:srgbClr xmlns:mc="http://schemas.openxmlformats.org/markup-compatibility/2006" xmlns:a14="http://schemas.microsoft.com/office/drawing/2010/main" val="000000" mc:Ignorable=""/>
      </a:accent4>
      <a:accent5>
        <a:srgbClr xmlns:mc="http://schemas.openxmlformats.org/markup-compatibility/2006" xmlns:a14="http://schemas.microsoft.com/office/drawing/2010/main" val="AAE2CA" mc:Ignorable=""/>
      </a:accent5>
      <a:accent6>
        <a:srgbClr xmlns:mc="http://schemas.openxmlformats.org/markup-compatibility/2006" xmlns:a14="http://schemas.microsoft.com/office/drawing/2010/main" val="2D2DB9" mc:Ignorable=""/>
      </a:accent6>
      <a:hlink>
        <a:srgbClr xmlns:mc="http://schemas.openxmlformats.org/markup-compatibility/2006" xmlns:a14="http://schemas.microsoft.com/office/drawing/2010/main" val="CCCCFF" mc:Ignorable=""/>
      </a:hlink>
      <a:folHlink>
        <a:srgbClr xmlns:mc="http://schemas.openxmlformats.org/markup-compatibility/2006" xmlns:a14="http://schemas.microsoft.com/office/drawing/2010/main" val="B2B2B2" mc:Ignorable="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10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xmlns:mc="http://schemas.openxmlformats.org/markup-compatibility/2006" xmlns:a14="http://schemas.microsoft.com/office/drawing/2010/main" val="00B8FF" mc:Ignorable="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ts val="7313"/>
          </a:spcBef>
          <a:spcAft>
            <a:spcPct val="0"/>
          </a:spcAft>
          <a:buClr>
            <a:srgbClr xmlns:mc="http://schemas.openxmlformats.org/markup-compatibility/2006" xmlns:a14="http://schemas.microsoft.com/office/drawing/2010/main" val="000000" mc:Ignorable=""/>
          </a:buClr>
          <a:buSzPct val="100000"/>
          <a:buFont typeface="Times New Roman" pitchFamily="16" charset="0"/>
          <a:buNone/>
          <a:tabLst/>
          <a:defRPr kumimoji="0" lang="en-GB" sz="1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ypewriter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xmlns:mc="http://schemas.openxmlformats.org/markup-compatibility/2006" xmlns:a14="http://schemas.microsoft.com/office/drawing/2010/main" val="00B8FF" mc:Ignorable="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ts val="7313"/>
          </a:spcBef>
          <a:spcAft>
            <a:spcPct val="0"/>
          </a:spcAft>
          <a:buClr>
            <a:srgbClr xmlns:mc="http://schemas.openxmlformats.org/markup-compatibility/2006" xmlns:a14="http://schemas.microsoft.com/office/drawing/2010/main" val="000000" mc:Ignorable=""/>
          </a:buClr>
          <a:buSzPct val="100000"/>
          <a:buFont typeface="Times New Roman" pitchFamily="16" charset="0"/>
          <a:buNone/>
          <a:tabLst/>
          <a:defRPr kumimoji="0" lang="en-GB" sz="1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ypewriter" charset="0"/>
            <a:cs typeface="Arial" charset="0"/>
          </a:defRPr>
        </a:defPPr>
      </a:lstStyle>
    </a:lnDef>
  </a:objectDefaults>
  <a:extraClrSchemeLst>
    <a:extraClrScheme>
      <a:clrScheme name="Office Theme 1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808080" mc:Ignorable=""/>
        </a:lt2>
        <a:accent1>
          <a:srgbClr xmlns:mc="http://schemas.openxmlformats.org/markup-compatibility/2006" xmlns:a14="http://schemas.microsoft.com/office/drawing/2010/main" val="00CC99" mc:Ignorable=""/>
        </a:accent1>
        <a:accent2>
          <a:srgbClr xmlns:mc="http://schemas.openxmlformats.org/markup-compatibility/2006" xmlns:a14="http://schemas.microsoft.com/office/drawing/2010/main" val="3333CC" mc:Ignorable=""/>
        </a:accent2>
        <a:accent3>
          <a:srgbClr xmlns:mc="http://schemas.openxmlformats.org/markup-compatibility/2006" xmlns:a14="http://schemas.microsoft.com/office/drawing/2010/main" val="FFFFFF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AAE2CA" mc:Ignorable=""/>
        </a:accent5>
        <a:accent6>
          <a:srgbClr xmlns:mc="http://schemas.openxmlformats.org/markup-compatibility/2006" xmlns:a14="http://schemas.microsoft.com/office/drawing/2010/main" val="2D2DB9" mc:Ignorable=""/>
        </a:accent6>
        <a:hlink>
          <a:srgbClr xmlns:mc="http://schemas.openxmlformats.org/markup-compatibility/2006" xmlns:a14="http://schemas.microsoft.com/office/drawing/2010/main" val="CCCCFF" mc:Ignorable=""/>
        </a:hlink>
        <a:folHlink>
          <a:srgbClr xmlns:mc="http://schemas.openxmlformats.org/markup-compatibility/2006" xmlns:a14="http://schemas.microsoft.com/office/drawing/2010/main" val="B2B2B2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FF" mc:Ignorable=""/>
        </a:dk2>
        <a:lt2>
          <a:srgbClr xmlns:mc="http://schemas.openxmlformats.org/markup-compatibility/2006" xmlns:a14="http://schemas.microsoft.com/office/drawing/2010/main" val="FFFF00" mc:Ignorable=""/>
        </a:lt2>
        <a:accent1>
          <a:srgbClr xmlns:mc="http://schemas.openxmlformats.org/markup-compatibility/2006" xmlns:a14="http://schemas.microsoft.com/office/drawing/2010/main" val="FF9900" mc:Ignorable=""/>
        </a:accent1>
        <a:accent2>
          <a:srgbClr xmlns:mc="http://schemas.openxmlformats.org/markup-compatibility/2006" xmlns:a14="http://schemas.microsoft.com/office/drawing/2010/main" val="00FFFF" mc:Ignorable=""/>
        </a:accent2>
        <a:accent3>
          <a:srgbClr xmlns:mc="http://schemas.openxmlformats.org/markup-compatibility/2006" xmlns:a14="http://schemas.microsoft.com/office/drawing/2010/main" val="AAAAFF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FFCAAA" mc:Ignorable=""/>
        </a:accent5>
        <a:accent6>
          <a:srgbClr xmlns:mc="http://schemas.openxmlformats.org/markup-compatibility/2006" xmlns:a14="http://schemas.microsoft.com/office/drawing/2010/main" val="00E7E7" mc:Ignorable=""/>
        </a:accent6>
        <a:hlink>
          <a:srgbClr xmlns:mc="http://schemas.openxmlformats.org/markup-compatibility/2006" xmlns:a14="http://schemas.microsoft.com/office/drawing/2010/main" val="FF0000" mc:Ignorable=""/>
        </a:hlink>
        <a:folHlink>
          <a:srgbClr xmlns:mc="http://schemas.openxmlformats.org/markup-compatibility/2006" xmlns:a14="http://schemas.microsoft.com/office/drawing/2010/main" val="969696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CC" mc:Ignorable=""/>
        </a:lt1>
        <a:dk2>
          <a:srgbClr xmlns:mc="http://schemas.openxmlformats.org/markup-compatibility/2006" xmlns:a14="http://schemas.microsoft.com/office/drawing/2010/main" val="808000" mc:Ignorable=""/>
        </a:dk2>
        <a:lt2>
          <a:srgbClr xmlns:mc="http://schemas.openxmlformats.org/markup-compatibility/2006" xmlns:a14="http://schemas.microsoft.com/office/drawing/2010/main" val="666633" mc:Ignorable=""/>
        </a:lt2>
        <a:accent1>
          <a:srgbClr xmlns:mc="http://schemas.openxmlformats.org/markup-compatibility/2006" xmlns:a14="http://schemas.microsoft.com/office/drawing/2010/main" val="339933" mc:Ignorable=""/>
        </a:accent1>
        <a:accent2>
          <a:srgbClr xmlns:mc="http://schemas.openxmlformats.org/markup-compatibility/2006" xmlns:a14="http://schemas.microsoft.com/office/drawing/2010/main" val="800000" mc:Ignorable=""/>
        </a:accent2>
        <a:accent3>
          <a:srgbClr xmlns:mc="http://schemas.openxmlformats.org/markup-compatibility/2006" xmlns:a14="http://schemas.microsoft.com/office/drawing/2010/main" val="FFFFE2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ADCAAD" mc:Ignorable=""/>
        </a:accent5>
        <a:accent6>
          <a:srgbClr xmlns:mc="http://schemas.openxmlformats.org/markup-compatibility/2006" xmlns:a14="http://schemas.microsoft.com/office/drawing/2010/main" val="730000" mc:Ignorable=""/>
        </a:accent6>
        <a:hlink>
          <a:srgbClr xmlns:mc="http://schemas.openxmlformats.org/markup-compatibility/2006" xmlns:a14="http://schemas.microsoft.com/office/drawing/2010/main" val="0033CC" mc:Ignorable=""/>
        </a:hlink>
        <a:folHlink>
          <a:srgbClr xmlns:mc="http://schemas.openxmlformats.org/markup-compatibility/2006" xmlns:a14="http://schemas.microsoft.com/office/drawing/2010/main" val="FFCC66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333333" mc:Ignorable=""/>
        </a:lt2>
        <a:accent1>
          <a:srgbClr xmlns:mc="http://schemas.openxmlformats.org/markup-compatibility/2006" xmlns:a14="http://schemas.microsoft.com/office/drawing/2010/main" val="DDDDDD" mc:Ignorable=""/>
        </a:accent1>
        <a:accent2>
          <a:srgbClr xmlns:mc="http://schemas.openxmlformats.org/markup-compatibility/2006" xmlns:a14="http://schemas.microsoft.com/office/drawing/2010/main" val="808080" mc:Ignorable=""/>
        </a:accent2>
        <a:accent3>
          <a:srgbClr xmlns:mc="http://schemas.openxmlformats.org/markup-compatibility/2006" xmlns:a14="http://schemas.microsoft.com/office/drawing/2010/main" val="FFFFFF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EBEBEB" mc:Ignorable=""/>
        </a:accent5>
        <a:accent6>
          <a:srgbClr xmlns:mc="http://schemas.openxmlformats.org/markup-compatibility/2006" xmlns:a14="http://schemas.microsoft.com/office/drawing/2010/main" val="737373" mc:Ignorable=""/>
        </a:accent6>
        <a:hlink>
          <a:srgbClr xmlns:mc="http://schemas.openxmlformats.org/markup-compatibility/2006" xmlns:a14="http://schemas.microsoft.com/office/drawing/2010/main" val="4D4D4D" mc:Ignorable=""/>
        </a:hlink>
        <a:folHlink>
          <a:srgbClr xmlns:mc="http://schemas.openxmlformats.org/markup-compatibility/2006" xmlns:a14="http://schemas.microsoft.com/office/drawing/2010/main" val="EAEAEA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808080" mc:Ignorable=""/>
        </a:lt2>
        <a:accent1>
          <a:srgbClr xmlns:mc="http://schemas.openxmlformats.org/markup-compatibility/2006" xmlns:a14="http://schemas.microsoft.com/office/drawing/2010/main" val="FFCC66" mc:Ignorable=""/>
        </a:accent1>
        <a:accent2>
          <a:srgbClr xmlns:mc="http://schemas.openxmlformats.org/markup-compatibility/2006" xmlns:a14="http://schemas.microsoft.com/office/drawing/2010/main" val="0000FF" mc:Ignorable=""/>
        </a:accent2>
        <a:accent3>
          <a:srgbClr xmlns:mc="http://schemas.openxmlformats.org/markup-compatibility/2006" xmlns:a14="http://schemas.microsoft.com/office/drawing/2010/main" val="FFFFFF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FFE2B8" mc:Ignorable=""/>
        </a:accent5>
        <a:accent6>
          <a:srgbClr xmlns:mc="http://schemas.openxmlformats.org/markup-compatibility/2006" xmlns:a14="http://schemas.microsoft.com/office/drawing/2010/main" val="0000E7" mc:Ignorable=""/>
        </a:accent6>
        <a:hlink>
          <a:srgbClr xmlns:mc="http://schemas.openxmlformats.org/markup-compatibility/2006" xmlns:a14="http://schemas.microsoft.com/office/drawing/2010/main" val="CC00CC" mc:Ignorable=""/>
        </a:hlink>
        <a:folHlink>
          <a:srgbClr xmlns:mc="http://schemas.openxmlformats.org/markup-compatibility/2006" xmlns:a14="http://schemas.microsoft.com/office/drawing/2010/main" val="C0C0C0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808080" mc:Ignorable=""/>
        </a:lt2>
        <a:accent1>
          <a:srgbClr xmlns:mc="http://schemas.openxmlformats.org/markup-compatibility/2006" xmlns:a14="http://schemas.microsoft.com/office/drawing/2010/main" val="C0C0C0" mc:Ignorable=""/>
        </a:accent1>
        <a:accent2>
          <a:srgbClr xmlns:mc="http://schemas.openxmlformats.org/markup-compatibility/2006" xmlns:a14="http://schemas.microsoft.com/office/drawing/2010/main" val="0066FF" mc:Ignorable=""/>
        </a:accent2>
        <a:accent3>
          <a:srgbClr xmlns:mc="http://schemas.openxmlformats.org/markup-compatibility/2006" xmlns:a14="http://schemas.microsoft.com/office/drawing/2010/main" val="FFFFFF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DCDCDC" mc:Ignorable=""/>
        </a:accent5>
        <a:accent6>
          <a:srgbClr xmlns:mc="http://schemas.openxmlformats.org/markup-compatibility/2006" xmlns:a14="http://schemas.microsoft.com/office/drawing/2010/main" val="005CE7" mc:Ignorable=""/>
        </a:accent6>
        <a:hlink>
          <a:srgbClr xmlns:mc="http://schemas.openxmlformats.org/markup-compatibility/2006" xmlns:a14="http://schemas.microsoft.com/office/drawing/2010/main" val="FF0000" mc:Ignorable=""/>
        </a:hlink>
        <a:folHlink>
          <a:srgbClr xmlns:mc="http://schemas.openxmlformats.org/markup-compatibility/2006" xmlns:a14="http://schemas.microsoft.com/office/drawing/2010/main" val="009900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808080" mc:Ignorable=""/>
        </a:lt2>
        <a:accent1>
          <a:srgbClr xmlns:mc="http://schemas.openxmlformats.org/markup-compatibility/2006" xmlns:a14="http://schemas.microsoft.com/office/drawing/2010/main" val="3399FF" mc:Ignorable=""/>
        </a:accent1>
        <a:accent2>
          <a:srgbClr xmlns:mc="http://schemas.openxmlformats.org/markup-compatibility/2006" xmlns:a14="http://schemas.microsoft.com/office/drawing/2010/main" val="99FFCC" mc:Ignorable=""/>
        </a:accent2>
        <a:accent3>
          <a:srgbClr xmlns:mc="http://schemas.openxmlformats.org/markup-compatibility/2006" xmlns:a14="http://schemas.microsoft.com/office/drawing/2010/main" val="FFFFFF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ADCAFF" mc:Ignorable=""/>
        </a:accent5>
        <a:accent6>
          <a:srgbClr xmlns:mc="http://schemas.openxmlformats.org/markup-compatibility/2006" xmlns:a14="http://schemas.microsoft.com/office/drawing/2010/main" val="8AE7B9" mc:Ignorable=""/>
        </a:accent6>
        <a:hlink>
          <a:srgbClr xmlns:mc="http://schemas.openxmlformats.org/markup-compatibility/2006" xmlns:a14="http://schemas.microsoft.com/office/drawing/2010/main" val="CC00CC" mc:Ignorable=""/>
        </a:hlink>
        <a:folHlink>
          <a:srgbClr xmlns:mc="http://schemas.openxmlformats.org/markup-compatibility/2006" xmlns:a14="http://schemas.microsoft.com/office/drawing/2010/main" val="B2B2B2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xmlns:mc="http://schemas.openxmlformats.org/markup-compatibility/2006" xmlns:a14="http://schemas.microsoft.com/office/drawing/2010/main" val="000000" mc:Ignorable=""/>
      </a:dk1>
      <a:lt1>
        <a:srgbClr xmlns:mc="http://schemas.openxmlformats.org/markup-compatibility/2006" xmlns:a14="http://schemas.microsoft.com/office/drawing/2010/main" val="FFFFFF" mc:Ignorable=""/>
      </a:lt1>
      <a:dk2>
        <a:srgbClr xmlns:mc="http://schemas.openxmlformats.org/markup-compatibility/2006" xmlns:a14="http://schemas.microsoft.com/office/drawing/2010/main" val="000000" mc:Ignorable=""/>
      </a:dk2>
      <a:lt2>
        <a:srgbClr xmlns:mc="http://schemas.openxmlformats.org/markup-compatibility/2006" xmlns:a14="http://schemas.microsoft.com/office/drawing/2010/main" val="808080" mc:Ignorable=""/>
      </a:lt2>
      <a:accent1>
        <a:srgbClr xmlns:mc="http://schemas.openxmlformats.org/markup-compatibility/2006" xmlns:a14="http://schemas.microsoft.com/office/drawing/2010/main" val="00CC99" mc:Ignorable=""/>
      </a:accent1>
      <a:accent2>
        <a:srgbClr xmlns:mc="http://schemas.openxmlformats.org/markup-compatibility/2006" xmlns:a14="http://schemas.microsoft.com/office/drawing/2010/main" val="3333CC" mc:Ignorable=""/>
      </a:accent2>
      <a:accent3>
        <a:srgbClr xmlns:mc="http://schemas.openxmlformats.org/markup-compatibility/2006" xmlns:a14="http://schemas.microsoft.com/office/drawing/2010/main" val="FFFFFF" mc:Ignorable=""/>
      </a:accent3>
      <a:accent4>
        <a:srgbClr xmlns:mc="http://schemas.openxmlformats.org/markup-compatibility/2006" xmlns:a14="http://schemas.microsoft.com/office/drawing/2010/main" val="000000" mc:Ignorable=""/>
      </a:accent4>
      <a:accent5>
        <a:srgbClr xmlns:mc="http://schemas.openxmlformats.org/markup-compatibility/2006" xmlns:a14="http://schemas.microsoft.com/office/drawing/2010/main" val="AAE2CA" mc:Ignorable=""/>
      </a:accent5>
      <a:accent6>
        <a:srgbClr xmlns:mc="http://schemas.openxmlformats.org/markup-compatibility/2006" xmlns:a14="http://schemas.microsoft.com/office/drawing/2010/main" val="2D2DB9" mc:Ignorable=""/>
      </a:accent6>
      <a:hlink>
        <a:srgbClr xmlns:mc="http://schemas.openxmlformats.org/markup-compatibility/2006" xmlns:a14="http://schemas.microsoft.com/office/drawing/2010/main" val="CCCCFF" mc:Ignorable=""/>
      </a:hlink>
      <a:folHlink>
        <a:srgbClr xmlns:mc="http://schemas.openxmlformats.org/markup-compatibility/2006" xmlns:a14="http://schemas.microsoft.com/office/drawing/2010/main" val="B2B2B2" mc:Ignorable="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10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3097</TotalTime>
  <Words>129</Words>
  <Application>Microsoft Office PowerPoint</Application>
  <PresentationFormat>On-screen Show (4:3)</PresentationFormat>
  <Paragraphs>52</Paragraphs>
  <Slides>33</Slides>
  <Notes>31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volte succedono cose straordinarie</dc:title>
  <dc:creator>Azazello</dc:creator>
  <cp:lastModifiedBy>Laptop-vioara</cp:lastModifiedBy>
  <cp:revision>128</cp:revision>
  <cp:lastPrinted>1601-01-01T00:00:00Z</cp:lastPrinted>
  <dcterms:created xsi:type="dcterms:W3CDTF">2005-12-29T19:05:09Z</dcterms:created>
  <dcterms:modified xsi:type="dcterms:W3CDTF">2010-10-03T09:23:56Z</dcterms:modified>
</cp:coreProperties>
</file>