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80" r:id="rId3"/>
    <p:sldId id="278" r:id="rId4"/>
    <p:sldId id="257" r:id="rId5"/>
    <p:sldId id="287" r:id="rId6"/>
    <p:sldId id="290" r:id="rId7"/>
    <p:sldId id="299" r:id="rId8"/>
    <p:sldId id="289" r:id="rId9"/>
    <p:sldId id="293" r:id="rId10"/>
    <p:sldId id="281" r:id="rId11"/>
    <p:sldId id="296" r:id="rId12"/>
    <p:sldId id="285" r:id="rId13"/>
    <p:sldId id="267" r:id="rId14"/>
    <p:sldId id="297" r:id="rId15"/>
    <p:sldId id="305" r:id="rId16"/>
    <p:sldId id="306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38CBF-8A21-4C18-85EE-BC7633FB8EFA}" type="datetimeFigureOut">
              <a:rPr lang="it-CH" smtClean="0"/>
              <a:t>02.10.2010</a:t>
            </a:fld>
            <a:endParaRPr lang="it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A346F-2066-4A91-AFF6-FBA54F11DBF0}" type="slidenum">
              <a:rPr lang="it-CH" smtClean="0"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80567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346F-2066-4A91-AFF6-FBA54F11DBF0}" type="slidenum">
              <a:rPr lang="it-CH" smtClean="0"/>
              <a:t>5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3545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346F-2066-4A91-AFF6-FBA54F11DBF0}" type="slidenum">
              <a:rPr lang="it-CH" smtClean="0"/>
              <a:t>6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25255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346F-2066-4A91-AFF6-FBA54F11DBF0}" type="slidenum">
              <a:rPr lang="it-CH" smtClean="0"/>
              <a:t>10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95159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346F-2066-4A91-AFF6-FBA54F11DBF0}" type="slidenum">
              <a:rPr lang="it-CH" smtClean="0"/>
              <a:t>12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9077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b="1" dirty="0" smtClean="0">
                <a:solidFill>
                  <a:schemeClr val="bg1"/>
                </a:solidFill>
              </a:rPr>
              <a:t>Supercongresso</a:t>
            </a:r>
            <a:endParaRPr lang="it-CH" b="1" dirty="0" smtClean="0">
              <a:solidFill>
                <a:schemeClr val="bg1"/>
              </a:solidFill>
            </a:endParaRPr>
          </a:p>
          <a:p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346F-2066-4A91-AFF6-FBA54F11DBF0}" type="slidenum">
              <a:rPr lang="it-CH" smtClean="0"/>
              <a:t>14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03791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b="1" dirty="0" smtClean="0">
                <a:solidFill>
                  <a:schemeClr val="bg1"/>
                </a:solidFill>
              </a:rPr>
              <a:t>Canzone</a:t>
            </a:r>
            <a:r>
              <a:rPr lang="it-CH" b="1" baseline="0" dirty="0" smtClean="0">
                <a:solidFill>
                  <a:schemeClr val="bg1"/>
                </a:solidFill>
              </a:rPr>
              <a:t> di Ruth e si usa la tastiera</a:t>
            </a:r>
            <a:endParaRPr lang="it-CH" b="1" dirty="0" smtClean="0">
              <a:solidFill>
                <a:schemeClr val="bg1"/>
              </a:solidFill>
            </a:endParaRPr>
          </a:p>
          <a:p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346F-2066-4A91-AFF6-FBA54F11DBF0}" type="slidenum">
              <a:rPr lang="it-CH" smtClean="0"/>
              <a:t>15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037917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346F-2066-4A91-AFF6-FBA54F11DBF0}" type="slidenum">
              <a:rPr lang="it-CH" smtClean="0"/>
              <a:t>16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03791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974D-C137-4E8D-835B-48DDBA8A6E37}" type="datetimeFigureOut">
              <a:rPr lang="it-IT" smtClean="0"/>
              <a:pPr/>
              <a:t>02/10/2010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63BA-A2AB-4D91-8BAC-EB6128AC66E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29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974D-C137-4E8D-835B-48DDBA8A6E37}" type="datetimeFigureOut">
              <a:rPr lang="it-IT" smtClean="0"/>
              <a:pPr/>
              <a:t>02/10/2010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63BA-A2AB-4D91-8BAC-EB6128AC66E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20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974D-C137-4E8D-835B-48DDBA8A6E37}" type="datetimeFigureOut">
              <a:rPr lang="it-IT" smtClean="0"/>
              <a:pPr/>
              <a:t>02/10/2010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63BA-A2AB-4D91-8BAC-EB6128AC66E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43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974D-C137-4E8D-835B-48DDBA8A6E37}" type="datetimeFigureOut">
              <a:rPr lang="it-IT" smtClean="0"/>
              <a:pPr/>
              <a:t>02/10/2010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63BA-A2AB-4D91-8BAC-EB6128AC66E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70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974D-C137-4E8D-835B-48DDBA8A6E37}" type="datetimeFigureOut">
              <a:rPr lang="it-IT" smtClean="0"/>
              <a:pPr/>
              <a:t>02/10/2010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63BA-A2AB-4D91-8BAC-EB6128AC66E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45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974D-C137-4E8D-835B-48DDBA8A6E37}" type="datetimeFigureOut">
              <a:rPr lang="it-IT" smtClean="0"/>
              <a:pPr/>
              <a:t>02/10/2010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63BA-A2AB-4D91-8BAC-EB6128AC66E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35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974D-C137-4E8D-835B-48DDBA8A6E37}" type="datetimeFigureOut">
              <a:rPr lang="it-IT" smtClean="0"/>
              <a:pPr/>
              <a:t>02/10/2010</a:t>
            </a:fld>
            <a:endParaRPr lang="it-I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63BA-A2AB-4D91-8BAC-EB6128AC66E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3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974D-C137-4E8D-835B-48DDBA8A6E37}" type="datetimeFigureOut">
              <a:rPr lang="it-IT" smtClean="0"/>
              <a:pPr/>
              <a:t>02/10/2010</a:t>
            </a:fld>
            <a:endParaRPr lang="it-I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63BA-A2AB-4D91-8BAC-EB6128AC66E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07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974D-C137-4E8D-835B-48DDBA8A6E37}" type="datetimeFigureOut">
              <a:rPr lang="it-IT" smtClean="0"/>
              <a:pPr/>
              <a:t>02/10/2010</a:t>
            </a:fld>
            <a:endParaRPr lang="it-I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63BA-A2AB-4D91-8BAC-EB6128AC66E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19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974D-C137-4E8D-835B-48DDBA8A6E37}" type="datetimeFigureOut">
              <a:rPr lang="it-IT" smtClean="0"/>
              <a:pPr/>
              <a:t>02/10/2010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63BA-A2AB-4D91-8BAC-EB6128AC66E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99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974D-C137-4E8D-835B-48DDBA8A6E37}" type="datetimeFigureOut">
              <a:rPr lang="it-IT" smtClean="0"/>
              <a:pPr/>
              <a:t>02/10/2010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63BA-A2AB-4D91-8BAC-EB6128AC66E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64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F974D-C137-4E8D-835B-48DDBA8A6E37}" type="datetimeFigureOut">
              <a:rPr lang="it-IT" smtClean="0"/>
              <a:pPr/>
              <a:t>02/10/2010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963BA-A2AB-4D91-8BAC-EB6128AC66E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2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49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73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6752"/>
            <a:ext cx="9168827" cy="67403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CH" sz="7200" dirty="0" smtClean="0">
                <a:solidFill>
                  <a:schemeClr val="bg1"/>
                </a:solidFill>
              </a:rPr>
              <a:t>«</a:t>
            </a:r>
            <a:r>
              <a:rPr lang="it-CH" sz="7200" dirty="0" smtClean="0">
                <a:solidFill>
                  <a:schemeClr val="bg1"/>
                </a:solidFill>
              </a:rPr>
              <a:t>Questo è il mio commandamento, che vi amiate gli uni gli altri come io vi ho amato</a:t>
            </a:r>
            <a:r>
              <a:rPr lang="it-CH" sz="7200" dirty="0" smtClean="0">
                <a:solidFill>
                  <a:schemeClr val="bg1"/>
                </a:solidFill>
              </a:rPr>
              <a:t>»</a:t>
            </a:r>
            <a:endParaRPr lang="it-CH" sz="7200" dirty="0" smtClean="0">
              <a:solidFill>
                <a:schemeClr val="bg1"/>
              </a:solidFill>
            </a:endParaRPr>
          </a:p>
          <a:p>
            <a:pPr algn="ctr"/>
            <a:endParaRPr lang="it-CH" sz="7200" dirty="0">
              <a:solidFill>
                <a:schemeClr val="bg1"/>
              </a:solidFill>
            </a:endParaRPr>
          </a:p>
          <a:p>
            <a:pPr algn="ctr"/>
            <a:endParaRPr lang="it-CH" sz="7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1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60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riconoscimenti\2332229319_a8c9a8405d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9" y="116632"/>
            <a:ext cx="9025245" cy="6027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03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84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2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0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Desktop\PROGRAMA ARANCIO 2010-20_21-02\2 parte\nuove foto di chiara\Chiara 5 bis copi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894" y="0"/>
            <a:ext cx="542221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73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 descr="F:\per arancio\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85728"/>
            <a:ext cx="3942771" cy="63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3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2" descr="F:\per arancio\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922503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1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Desktop\PROGRAMA ARANCIO 2010-20_21-02\2 parte\nuove foto di chiara\1-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2802" y="0"/>
            <a:ext cx="489680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57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2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580526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>
                <a:solidFill>
                  <a:schemeClr val="bg1"/>
                </a:solidFill>
              </a:rPr>
              <a:t>Foto sul comandamento Nuovo</a:t>
            </a:r>
            <a:endParaRPr lang="it-CH" dirty="0">
              <a:solidFill>
                <a:schemeClr val="bg1"/>
              </a:solidFill>
            </a:endParaRPr>
          </a:p>
        </p:txBody>
      </p:sp>
      <p:pic>
        <p:nvPicPr>
          <p:cNvPr id="4" name="Picture 2" descr="E:\PRIMI TEMPI\primitempi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06" y="285728"/>
            <a:ext cx="8578936" cy="6357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023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81" y="1196752"/>
            <a:ext cx="9124446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CH" sz="7200" dirty="0" smtClean="0">
                <a:solidFill>
                  <a:schemeClr val="bg1"/>
                </a:solidFill>
              </a:rPr>
              <a:t>«Ama il prossimo </a:t>
            </a:r>
            <a:r>
              <a:rPr lang="it-CH" sz="7200" dirty="0">
                <a:solidFill>
                  <a:schemeClr val="bg1"/>
                </a:solidFill>
              </a:rPr>
              <a:t>tuo</a:t>
            </a:r>
            <a:r>
              <a:rPr lang="it-CH" sz="7200" dirty="0" smtClean="0">
                <a:solidFill>
                  <a:schemeClr val="bg1"/>
                </a:solidFill>
              </a:rPr>
              <a:t> come te stesso» </a:t>
            </a:r>
          </a:p>
          <a:p>
            <a:pPr algn="ctr"/>
            <a:endParaRPr lang="it-CH" sz="7200" dirty="0">
              <a:solidFill>
                <a:schemeClr val="bg1"/>
              </a:solidFill>
            </a:endParaRPr>
          </a:p>
          <a:p>
            <a:pPr algn="ctr"/>
            <a:endParaRPr lang="it-CH" sz="7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0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6752"/>
            <a:ext cx="9168827" cy="535531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CH" sz="6600" dirty="0" smtClean="0">
                <a:solidFill>
                  <a:schemeClr val="bg1"/>
                </a:solidFill>
              </a:rPr>
              <a:t>«Qualunque cosa hai fatto al più piccolo dei miei fratelli l’hai fatto </a:t>
            </a:r>
            <a:r>
              <a:rPr lang="it-CH" sz="6600" dirty="0">
                <a:solidFill>
                  <a:schemeClr val="bg1"/>
                </a:solidFill>
              </a:rPr>
              <a:t>a </a:t>
            </a:r>
            <a:r>
              <a:rPr lang="it-CH" sz="6600" dirty="0" smtClean="0">
                <a:solidFill>
                  <a:schemeClr val="bg1"/>
                </a:solidFill>
              </a:rPr>
              <a:t>me»</a:t>
            </a:r>
          </a:p>
          <a:p>
            <a:pPr algn="ctr"/>
            <a:endParaRPr lang="it-CH" sz="7200" dirty="0">
              <a:solidFill>
                <a:schemeClr val="bg1"/>
              </a:solidFill>
            </a:endParaRPr>
          </a:p>
          <a:p>
            <a:pPr algn="ctr"/>
            <a:endParaRPr lang="it-CH" sz="7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9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65</Words>
  <Application>Microsoft Office PowerPoint</Application>
  <PresentationFormat>On-screen Show (4:3)</PresentationFormat>
  <Paragraphs>13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</dc:creator>
  <cp:lastModifiedBy>Laptop-vioara</cp:lastModifiedBy>
  <cp:revision>30</cp:revision>
  <dcterms:created xsi:type="dcterms:W3CDTF">2010-02-19T19:15:42Z</dcterms:created>
  <dcterms:modified xsi:type="dcterms:W3CDTF">2010-10-02T09:05:43Z</dcterms:modified>
</cp:coreProperties>
</file>