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256" r:id="rId3"/>
    <p:sldId id="257" r:id="rId4"/>
    <p:sldId id="258" r:id="rId5"/>
    <p:sldId id="259" r:id="rId6"/>
    <p:sldId id="260" r:id="rId7"/>
    <p:sldId id="284" r:id="rId8"/>
    <p:sldId id="280" r:id="rId9"/>
    <p:sldId id="262" r:id="rId10"/>
    <p:sldId id="264" r:id="rId11"/>
    <p:sldId id="263" r:id="rId12"/>
    <p:sldId id="278" r:id="rId13"/>
    <p:sldId id="265" r:id="rId14"/>
    <p:sldId id="266" r:id="rId15"/>
    <p:sldId id="267" r:id="rId16"/>
    <p:sldId id="268" r:id="rId17"/>
    <p:sldId id="269" r:id="rId18"/>
    <p:sldId id="281" r:id="rId19"/>
    <p:sldId id="270" r:id="rId20"/>
    <p:sldId id="282" r:id="rId21"/>
    <p:sldId id="283" r:id="rId22"/>
    <p:sldId id="272" r:id="rId23"/>
    <p:sldId id="285" r:id="rId24"/>
    <p:sldId id="273" r:id="rId25"/>
    <p:sldId id="275" r:id="rId26"/>
    <p:sldId id="274" r:id="rId27"/>
    <p:sldId id="276" r:id="rId28"/>
    <p:sldId id="286" r:id="rId29"/>
    <p:sldId id="277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CBCB6-082B-40FF-817B-5A2189DDAF2A}" type="datetimeFigureOut">
              <a:rPr lang="it-CH" smtClean="0"/>
              <a:t>17.02.2011</a:t>
            </a:fld>
            <a:endParaRPr lang="it-CH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CH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69B0C-69B8-4580-95EA-94DC8B6E942C}" type="slidenum">
              <a:rPr lang="it-CH" smtClean="0"/>
              <a:t>‹Nº›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075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2AE5CB-55A4-48A2-AD24-144AE9B36702}" type="slidenum">
              <a:rPr lang="en-US"/>
              <a:pPr/>
              <a:t>22</a:t>
            </a:fld>
            <a:endParaRPr 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91220E77-2893-480B-906F-600700008B0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17/02/2011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Desktop\Programma Arancio 2011\Immagini\meteoAvi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269413" cy="69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4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CH" smtClean="0"/>
          </a:p>
        </p:txBody>
      </p:sp>
      <p:pic>
        <p:nvPicPr>
          <p:cNvPr id="2051" name="Segnaposto contenuto 3" descr="suisse0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1 Grupo"/>
          <p:cNvGrpSpPr/>
          <p:nvPr/>
        </p:nvGrpSpPr>
        <p:grpSpPr>
          <a:xfrm>
            <a:off x="4857750" y="928688"/>
            <a:ext cx="1071563" cy="1012825"/>
            <a:chOff x="4857750" y="928688"/>
            <a:chExt cx="1071563" cy="1012825"/>
          </a:xfrm>
        </p:grpSpPr>
        <p:sp>
          <p:nvSpPr>
            <p:cNvPr id="2055" name="CasellaDiTesto 9"/>
            <p:cNvSpPr txBox="1">
              <a:spLocks noChangeArrowheads="1"/>
            </p:cNvSpPr>
            <p:nvPr/>
          </p:nvSpPr>
          <p:spPr bwMode="auto">
            <a:xfrm>
              <a:off x="4929188" y="1571625"/>
              <a:ext cx="8905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 dirty="0">
                  <a:latin typeface="Calibri" pitchFamily="34" charset="0"/>
                </a:rPr>
                <a:t>ZURICH</a:t>
              </a:r>
            </a:p>
          </p:txBody>
        </p:sp>
        <p:pic>
          <p:nvPicPr>
            <p:cNvPr id="2058" name="Immagine 12" descr="heavy-rain-nigh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928688"/>
              <a:ext cx="1071563" cy="7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CasellaDiTesto 1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381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 dirty="0">
                  <a:latin typeface="Calibri" pitchFamily="34" charset="0"/>
                </a:rPr>
                <a:t>7°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00063" y="4286250"/>
            <a:ext cx="1052512" cy="1214438"/>
            <a:chOff x="500063" y="4286250"/>
            <a:chExt cx="1052512" cy="1214438"/>
          </a:xfrm>
        </p:grpSpPr>
        <p:sp>
          <p:nvSpPr>
            <p:cNvPr id="2054" name="CasellaDiTesto 6"/>
            <p:cNvSpPr txBox="1">
              <a:spLocks noChangeArrowheads="1"/>
            </p:cNvSpPr>
            <p:nvPr/>
          </p:nvSpPr>
          <p:spPr bwMode="auto">
            <a:xfrm>
              <a:off x="595313" y="5130800"/>
              <a:ext cx="957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 dirty="0">
                  <a:latin typeface="Calibri" pitchFamily="34" charset="0"/>
                </a:rPr>
                <a:t>GENEVA</a:t>
              </a:r>
            </a:p>
          </p:txBody>
        </p:sp>
        <p:pic>
          <p:nvPicPr>
            <p:cNvPr id="2057" name="Immagine 11" descr="sun_clouds_rai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4286250"/>
              <a:ext cx="884237" cy="88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CasellaDiTesto 16"/>
            <p:cNvSpPr txBox="1">
              <a:spLocks noChangeArrowheads="1"/>
            </p:cNvSpPr>
            <p:nvPr/>
          </p:nvSpPr>
          <p:spPr bwMode="auto">
            <a:xfrm>
              <a:off x="714375" y="4643438"/>
              <a:ext cx="4968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 dirty="0">
                  <a:latin typeface="Calibri" pitchFamily="34" charset="0"/>
                </a:rPr>
                <a:t>15°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4857750" y="5000625"/>
            <a:ext cx="1004888" cy="1084263"/>
            <a:chOff x="4857750" y="5000625"/>
            <a:chExt cx="1004888" cy="1084263"/>
          </a:xfrm>
        </p:grpSpPr>
        <p:sp>
          <p:nvSpPr>
            <p:cNvPr id="2056" name="CasellaDiTesto 10"/>
            <p:cNvSpPr txBox="1">
              <a:spLocks noChangeArrowheads="1"/>
            </p:cNvSpPr>
            <p:nvPr/>
          </p:nvSpPr>
          <p:spPr bwMode="auto">
            <a:xfrm>
              <a:off x="4857750" y="5715000"/>
              <a:ext cx="10048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>
                  <a:latin typeface="Calibri" pitchFamily="34" charset="0"/>
                </a:rPr>
                <a:t>LUGANO</a:t>
              </a:r>
            </a:p>
          </p:txBody>
        </p:sp>
        <p:pic>
          <p:nvPicPr>
            <p:cNvPr id="2059" name="Immagine 13" descr="weather-clou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850" y="5000625"/>
              <a:ext cx="928688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CasellaDiTesto 17"/>
            <p:cNvSpPr txBox="1">
              <a:spLocks noChangeArrowheads="1"/>
            </p:cNvSpPr>
            <p:nvPr/>
          </p:nvSpPr>
          <p:spPr bwMode="auto">
            <a:xfrm>
              <a:off x="5143500" y="5214938"/>
              <a:ext cx="4968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CH" dirty="0">
                  <a:latin typeface="Calibri" pitchFamily="34" charset="0"/>
                </a:rPr>
                <a:t>10°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685466" y="2702862"/>
            <a:ext cx="2091655" cy="2091655"/>
            <a:chOff x="1685466" y="2702862"/>
            <a:chExt cx="2091655" cy="2091655"/>
          </a:xfrm>
        </p:grpSpPr>
        <p:pic>
          <p:nvPicPr>
            <p:cNvPr id="2052" name="Immagine 4" descr="icon-sun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466" y="2702862"/>
              <a:ext cx="2091655" cy="209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10 Grupo"/>
            <p:cNvGrpSpPr/>
            <p:nvPr/>
          </p:nvGrpSpPr>
          <p:grpSpPr>
            <a:xfrm>
              <a:off x="2183501" y="3214688"/>
              <a:ext cx="1438622" cy="659949"/>
              <a:chOff x="2183501" y="3214688"/>
              <a:chExt cx="1438622" cy="659949"/>
            </a:xfrm>
          </p:grpSpPr>
          <p:sp>
            <p:nvSpPr>
              <p:cNvPr id="2060" name="CasellaDiTesto 14"/>
              <p:cNvSpPr txBox="1">
                <a:spLocks noChangeArrowheads="1"/>
              </p:cNvSpPr>
              <p:nvPr/>
            </p:nvSpPr>
            <p:spPr bwMode="auto">
              <a:xfrm>
                <a:off x="2643188" y="3214688"/>
                <a:ext cx="5715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it-CH" dirty="0">
                    <a:latin typeface="Calibri" pitchFamily="34" charset="0"/>
                  </a:rPr>
                  <a:t>20°</a:t>
                </a:r>
              </a:p>
            </p:txBody>
          </p:sp>
          <p:sp>
            <p:nvSpPr>
              <p:cNvPr id="2065" name="CasellaDiTesto 25"/>
              <p:cNvSpPr txBox="1">
                <a:spLocks noChangeArrowheads="1"/>
              </p:cNvSpPr>
              <p:nvPr/>
            </p:nvSpPr>
            <p:spPr bwMode="auto">
              <a:xfrm>
                <a:off x="2183501" y="3597638"/>
                <a:ext cx="14386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Font typeface="Arial" charset="0"/>
                  <a:buChar char="•"/>
                </a:pPr>
                <a:r>
                  <a:rPr lang="it-CH" sz="1200" dirty="0"/>
                  <a:t>MONTET</a:t>
                </a:r>
              </a:p>
            </p:txBody>
          </p:sp>
        </p:grpSp>
      </p:grpSp>
      <p:pic>
        <p:nvPicPr>
          <p:cNvPr id="2066" name="Immagine 28" descr="400px-Airplane_silhouette_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7202">
            <a:off x="5076326" y="6849974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sellaDiTesto 5"/>
          <p:cNvSpPr txBox="1">
            <a:spLocks noChangeArrowheads="1"/>
          </p:cNvSpPr>
          <p:nvPr/>
        </p:nvSpPr>
        <p:spPr bwMode="auto">
          <a:xfrm>
            <a:off x="3214688" y="2928938"/>
            <a:ext cx="69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CH" dirty="0">
                <a:latin typeface="Calibri" pitchFamily="34" charset="0"/>
              </a:rPr>
              <a:t>BERN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2731293" y="3874637"/>
            <a:ext cx="2426671" cy="2996426"/>
          </a:xfrm>
          <a:prstGeom prst="straightConnector1">
            <a:avLst/>
          </a:prstGeom>
          <a:ln w="25400" cmpd="sng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2559 -0.4199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2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panello Aere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83069" y="1311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Programma Arancio 2011\Programma Arancio 2011 - Violetto\1 Scenetta di Apertura\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40" y="0"/>
            <a:ext cx="9695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Desktop\Programma Arancio 2011\Programma Arancio 2011 - Violetto\1 Scenetta di Apertura\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7181"/>
            <a:ext cx="9745762" cy="68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Desktop\Programma Arancio 2011\Programma Arancio 2011 - Violetto\1 Scenetta di Apertura\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691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Desktop\Programma Arancio 2011\Programma Arancio 2011 - Violetto\1 Scenetta di Apertura\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734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4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1_Partenza aer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04663" y="-963489"/>
            <a:ext cx="11833314" cy="88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mpanello scuo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2616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4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logotipo.tif"/>
          <p:cNvPicPr>
            <a:picLocks noChangeAspect="1"/>
          </p:cNvPicPr>
          <p:nvPr/>
        </p:nvPicPr>
        <p:blipFill>
          <a:blip r:embed="rId4" cstate="print"/>
          <a:srcRect t="2751" r="3259" b="34250"/>
          <a:stretch>
            <a:fillRect/>
          </a:stretch>
        </p:blipFill>
        <p:spPr>
          <a:xfrm>
            <a:off x="489463" y="188640"/>
            <a:ext cx="7898961" cy="4320480"/>
          </a:xfrm>
          <a:prstGeom prst="rect">
            <a:avLst/>
          </a:prstGeom>
        </p:spPr>
      </p:pic>
      <p:pic>
        <p:nvPicPr>
          <p:cNvPr id="4" name="Campanello Aere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3069" y="1311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24167 L 3.33333E-6 -1.11111E-6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68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273633"/>
            <a:ext cx="4769280" cy="6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34000"/>
              </a:lnSpc>
            </a:pPr>
            <a:r>
              <a:rPr lang="en-US" sz="2900" b="1" dirty="0">
                <a:solidFill>
                  <a:srgbClr val="FFFFFF"/>
                </a:solidFill>
                <a:latin typeface="Purisa" charset="0"/>
              </a:rPr>
              <a:t>L'arte moderna di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73928" y="1211172"/>
            <a:ext cx="4769280" cy="30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90194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sz="6500" b="1" dirty="0">
                <a:solidFill>
                  <a:srgbClr val="FFFFFF"/>
                </a:solidFill>
                <a:latin typeface="Courier New" pitchFamily="49" charset="0"/>
              </a:rPr>
              <a:t>Lara </a:t>
            </a:r>
          </a:p>
          <a:p>
            <a:pPr>
              <a:lnSpc>
                <a:spcPct val="94000"/>
              </a:lnSpc>
            </a:pPr>
            <a:r>
              <a:rPr lang="en-US" sz="6500" b="1" dirty="0">
                <a:solidFill>
                  <a:srgbClr val="FFFFFF"/>
                </a:solidFill>
                <a:latin typeface="Courier New" pitchFamily="49" charset="0"/>
              </a:rPr>
              <a:t>Da Pincy</a:t>
            </a:r>
          </a:p>
        </p:txBody>
      </p:sp>
    </p:spTree>
    <p:extLst>
      <p:ext uri="{BB962C8B-B14F-4D97-AF65-F5344CB8AC3E}">
        <p14:creationId xmlns:p14="http://schemas.microsoft.com/office/powerpoint/2010/main" val="42751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panello Aere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83069" y="1311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1_Partenza aer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04663" y="-963489"/>
            <a:ext cx="11833314" cy="88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panello Aere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83069" y="1311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016800" y="1938443"/>
            <a:ext cx="1296000" cy="77768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CH" sz="2300" kern="1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3333FF"/>
                </a:solidFill>
                <a:latin typeface="Arial Black"/>
              </a:rPr>
              <a:t>AT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118401" y="2586512"/>
            <a:ext cx="1231200" cy="767601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CH" sz="2300" kern="1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AS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451201" y="4077069"/>
            <a:ext cx="1231200" cy="836727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CH" sz="2300" kern="1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F1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5284800" y="3299387"/>
            <a:ext cx="1296000" cy="77768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CH" sz="2300" kern="1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AP</a:t>
            </a:r>
          </a:p>
        </p:txBody>
      </p:sp>
      <p:sp>
        <p:nvSpPr>
          <p:cNvPr id="2055" name="WordArt 2"/>
          <p:cNvSpPr>
            <a:spLocks noChangeArrowheads="1" noChangeShapeType="1" noTextEdit="1"/>
          </p:cNvSpPr>
          <p:nvPr/>
        </p:nvSpPr>
        <p:spPr bwMode="auto">
          <a:xfrm>
            <a:off x="165600" y="253467"/>
            <a:ext cx="3628800" cy="116652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CH" sz="2300" kern="1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Terminals </a:t>
            </a:r>
          </a:p>
        </p:txBody>
      </p:sp>
    </p:spTree>
    <p:extLst>
      <p:ext uri="{BB962C8B-B14F-4D97-AF65-F5344CB8AC3E}">
        <p14:creationId xmlns:p14="http://schemas.microsoft.com/office/powerpoint/2010/main" val="398557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panello Aere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83069" y="1311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8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3" descr="ipod na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28688"/>
            <a:ext cx="571500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 rot="20175042">
            <a:off x="-102101" y="897664"/>
            <a:ext cx="4534255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100% musica!!!</a:t>
            </a:r>
          </a:p>
        </p:txBody>
      </p:sp>
      <p:sp>
        <p:nvSpPr>
          <p:cNvPr id="6" name="Rettangolo 5"/>
          <p:cNvSpPr/>
          <p:nvPr/>
        </p:nvSpPr>
        <p:spPr>
          <a:xfrm>
            <a:off x="4714876" y="5863256"/>
            <a:ext cx="435771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multi-touch</a:t>
            </a:r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1049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 descr="techno-sneaker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2948">
            <a:off x="219075" y="22225"/>
            <a:ext cx="846455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075" name="CasellaDiTesto 4"/>
          <p:cNvSpPr txBox="1">
            <a:spLocks noChangeArrowheads="1"/>
          </p:cNvSpPr>
          <p:nvPr/>
        </p:nvSpPr>
        <p:spPr bwMode="auto">
          <a:xfrm>
            <a:off x="4857750" y="5143500"/>
            <a:ext cx="2719388" cy="1016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6000">
                <a:solidFill>
                  <a:srgbClr val="FF0000"/>
                </a:solidFill>
                <a:latin typeface="Calibri" pitchFamily="34" charset="0"/>
              </a:rPr>
              <a:t>SALDI!!!</a:t>
            </a:r>
            <a:endParaRPr lang="it-CH" sz="6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6" name="CasellaDiTesto 5"/>
          <p:cNvSpPr txBox="1">
            <a:spLocks noChangeArrowheads="1"/>
          </p:cNvSpPr>
          <p:nvPr/>
        </p:nvSpPr>
        <p:spPr bwMode="auto">
          <a:xfrm rot="-574587">
            <a:off x="7556500" y="5722938"/>
            <a:ext cx="1512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6000">
                <a:solidFill>
                  <a:srgbClr val="FF0000"/>
                </a:solidFill>
                <a:latin typeface="Calibri" pitchFamily="34" charset="0"/>
              </a:rPr>
              <a:t>70%</a:t>
            </a:r>
            <a:endParaRPr lang="it-CH" sz="600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didas.mount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5786438" y="1214438"/>
            <a:ext cx="2976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4800" i="1">
                <a:latin typeface="Calibri" pitchFamily="34" charset="0"/>
              </a:rPr>
              <a:t>BE FASTER!</a:t>
            </a:r>
          </a:p>
          <a:p>
            <a:pPr eaLnBrk="1" hangingPunct="1"/>
            <a:endParaRPr lang="it-IT">
              <a:latin typeface="Calibri" pitchFamily="34" charset="0"/>
            </a:endParaRPr>
          </a:p>
          <a:p>
            <a:pPr eaLnBrk="1" hangingPunct="1"/>
            <a:endParaRPr lang="it-CH">
              <a:latin typeface="Calibri" pitchFamily="34" charset="0"/>
            </a:endParaRPr>
          </a:p>
        </p:txBody>
      </p:sp>
      <p:sp>
        <p:nvSpPr>
          <p:cNvPr id="4100" name="CasellaDiTesto 6"/>
          <p:cNvSpPr txBox="1">
            <a:spLocks noChangeArrowheads="1"/>
          </p:cNvSpPr>
          <p:nvPr/>
        </p:nvSpPr>
        <p:spPr bwMode="auto">
          <a:xfrm>
            <a:off x="3571875" y="4643438"/>
            <a:ext cx="2927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000" i="1">
                <a:latin typeface="Calibri" pitchFamily="34" charset="0"/>
              </a:rPr>
              <a:t>www.mountainsports.com</a:t>
            </a:r>
          </a:p>
          <a:p>
            <a:pPr eaLnBrk="1" hangingPunct="1"/>
            <a:endParaRPr lang="it-IT">
              <a:latin typeface="Calibri" pitchFamily="34" charset="0"/>
            </a:endParaRPr>
          </a:p>
          <a:p>
            <a:pPr eaLnBrk="1" hangingPunct="1"/>
            <a:endParaRPr lang="it-CH">
              <a:latin typeface="Calibri" pitchFamily="34" charset="0"/>
            </a:endParaRPr>
          </a:p>
        </p:txBody>
      </p:sp>
      <p:sp>
        <p:nvSpPr>
          <p:cNvPr id="4101" name="CasellaDiTesto 7"/>
          <p:cNvSpPr txBox="1">
            <a:spLocks noChangeArrowheads="1"/>
          </p:cNvSpPr>
          <p:nvPr/>
        </p:nvSpPr>
        <p:spPr bwMode="auto">
          <a:xfrm>
            <a:off x="5162550" y="2214563"/>
            <a:ext cx="2638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3200" i="1">
                <a:latin typeface="Calibri" pitchFamily="34" charset="0"/>
              </a:rPr>
              <a:t>    THE TIME IS </a:t>
            </a:r>
          </a:p>
          <a:p>
            <a:pPr eaLnBrk="1" hangingPunct="1"/>
            <a:r>
              <a:rPr lang="it-IT" sz="3200" i="1">
                <a:latin typeface="Calibri" pitchFamily="34" charset="0"/>
              </a:rPr>
              <a:t>  YOURS!!!</a:t>
            </a:r>
          </a:p>
          <a:p>
            <a:pPr eaLnBrk="1" hangingPunct="1"/>
            <a:endParaRPr lang="it-IT">
              <a:latin typeface="Calibri" pitchFamily="34" charset="0"/>
            </a:endParaRPr>
          </a:p>
          <a:p>
            <a:pPr eaLnBrk="1" hangingPunct="1"/>
            <a:endParaRPr lang="it-CH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1" descr="IMG_44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magine 13" descr="IMG_41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7985">
            <a:off x="52388" y="66675"/>
            <a:ext cx="3925887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500034" y="2857496"/>
            <a:ext cx="464347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CH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istina" pitchFamily="66" charset="0"/>
              </a:rPr>
              <a:t>Follow</a:t>
            </a:r>
            <a:r>
              <a:rPr lang="it-CH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ristina" pitchFamily="66" charset="0"/>
              </a:rPr>
              <a:t> the Light</a:t>
            </a:r>
            <a:endParaRPr lang="it-CH" sz="4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cs typeface="FreesiaUPC" pitchFamily="34" charset="-34"/>
            </a:endParaRPr>
          </a:p>
        </p:txBody>
      </p:sp>
      <p:pic>
        <p:nvPicPr>
          <p:cNvPr id="5126" name="Picture 2" descr="F:\Programma Arancio 2011\Foto Montet\Montet dic 2010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299">
            <a:off x="5632450" y="4359275"/>
            <a:ext cx="32400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571750" y="3857625"/>
            <a:ext cx="17145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CH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cs typeface="FreesiaUPC" pitchFamily="34" charset="-34"/>
              </a:rPr>
              <a:t>t</a:t>
            </a:r>
            <a:r>
              <a:rPr lang="it-CH" sz="4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cs typeface="FreesiaUPC" pitchFamily="34" charset="-34"/>
              </a:rPr>
              <a:t>our</a:t>
            </a:r>
            <a:endParaRPr lang="it-CH" sz="4800"/>
          </a:p>
        </p:txBody>
      </p:sp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857875"/>
            <a:ext cx="1228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143">
            <a:off x="3895725" y="31750"/>
            <a:ext cx="3390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Documents and Settings\Acceso aperto\Desktop\multimedia\IMG_40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4071">
            <a:off x="5581650" y="1735138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logotipo.tif"/>
          <p:cNvPicPr>
            <a:picLocks noChangeAspect="1"/>
          </p:cNvPicPr>
          <p:nvPr/>
        </p:nvPicPr>
        <p:blipFill>
          <a:blip r:embed="rId2" cstate="print"/>
          <a:srcRect t="2751" r="3259" b="34250"/>
          <a:stretch>
            <a:fillRect/>
          </a:stretch>
        </p:blipFill>
        <p:spPr>
          <a:xfrm>
            <a:off x="489463" y="188640"/>
            <a:ext cx="789896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24167 L 3.33333E-6 -1.1111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4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panello Aere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83069" y="1311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51</Words>
  <Application>Microsoft Office PowerPoint</Application>
  <PresentationFormat>Presentación en pantalla (4:3)</PresentationFormat>
  <Paragraphs>29</Paragraphs>
  <Slides>29</Slides>
  <Notes>2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Laptop-vioara</cp:lastModifiedBy>
  <cp:revision>49</cp:revision>
  <dcterms:modified xsi:type="dcterms:W3CDTF">2011-02-17T21:00:26Z</dcterms:modified>
</cp:coreProperties>
</file>