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7" r:id="rId2"/>
    <p:sldId id="313" r:id="rId3"/>
    <p:sldId id="267" r:id="rId4"/>
    <p:sldId id="266" r:id="rId5"/>
    <p:sldId id="314" r:id="rId6"/>
    <p:sldId id="322" r:id="rId7"/>
    <p:sldId id="270" r:id="rId8"/>
    <p:sldId id="315" r:id="rId9"/>
    <p:sldId id="316" r:id="rId10"/>
    <p:sldId id="260" r:id="rId11"/>
    <p:sldId id="346" r:id="rId12"/>
    <p:sldId id="263" r:id="rId13"/>
    <p:sldId id="272" r:id="rId14"/>
    <p:sldId id="261" r:id="rId15"/>
    <p:sldId id="273" r:id="rId16"/>
    <p:sldId id="256" r:id="rId17"/>
    <p:sldId id="274" r:id="rId18"/>
    <p:sldId id="262" r:id="rId19"/>
    <p:sldId id="275" r:id="rId20"/>
    <p:sldId id="257" r:id="rId21"/>
    <p:sldId id="276" r:id="rId22"/>
    <p:sldId id="317" r:id="rId23"/>
    <p:sldId id="318" r:id="rId24"/>
    <p:sldId id="268" r:id="rId25"/>
    <p:sldId id="271" r:id="rId26"/>
  </p:sldIdLst>
  <p:sldSz cx="9144000" cy="6858000" type="screen4x3"/>
  <p:notesSz cx="6858000" cy="9144000"/>
  <p:defaultTextStyle>
    <a:defPPr>
      <a:defRPr lang="it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00CC66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11" autoAdjust="0"/>
    <p:restoredTop sz="94660"/>
  </p:normalViewPr>
  <p:slideViewPr>
    <p:cSldViewPr>
      <p:cViewPr varScale="1">
        <p:scale>
          <a:sx n="73" d="100"/>
          <a:sy n="73" d="100"/>
        </p:scale>
        <p:origin x="-3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C177C-6111-4788-8FB5-C0B1F220760E}" type="datetimeFigureOut">
              <a:rPr lang="it-CH" smtClean="0"/>
              <a:t>03.10.2010</a:t>
            </a:fld>
            <a:endParaRPr lang="it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D97F0-49AC-46B7-B063-454F07525A3C}" type="slidenum">
              <a:rPr lang="it-CH" smtClean="0"/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723078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660EA-F81F-42ED-AE41-A0FC80F41B72}" type="datetimeFigureOut">
              <a:rPr lang="it-CH"/>
              <a:pPr>
                <a:defRPr/>
              </a:pPr>
              <a:t>03.10.2010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5F6F-40A6-4BF1-BA07-97A7642EF466}" type="slidenum">
              <a:rPr lang="it-CH"/>
              <a:pPr>
                <a:defRPr/>
              </a:pPr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87157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C27AA-E1FE-4036-BE65-71E45B2EFB31}" type="datetimeFigureOut">
              <a:rPr lang="it-CH"/>
              <a:pPr>
                <a:defRPr/>
              </a:pPr>
              <a:t>03.10.2010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A142F-67C8-4114-8BD2-A59F3C354E98}" type="slidenum">
              <a:rPr lang="it-CH"/>
              <a:pPr>
                <a:defRPr/>
              </a:pPr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88604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33CFA-B40B-4FE8-80AC-D93F53CE19AC}" type="datetimeFigureOut">
              <a:rPr lang="it-CH"/>
              <a:pPr>
                <a:defRPr/>
              </a:pPr>
              <a:t>03.10.2010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DEAF5-15F6-40B5-B562-598BC4459AB1}" type="slidenum">
              <a:rPr lang="it-CH"/>
              <a:pPr>
                <a:defRPr/>
              </a:pPr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81100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A506-9718-4C27-9C75-79C8FEACFFC6}" type="datetimeFigureOut">
              <a:rPr lang="it-CH"/>
              <a:pPr>
                <a:defRPr/>
              </a:pPr>
              <a:t>03.10.2010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AE031-A089-4F06-8E0A-7CB55AA3AE0B}" type="slidenum">
              <a:rPr lang="it-CH"/>
              <a:pPr>
                <a:defRPr/>
              </a:pPr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86710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CE8AF-206E-4907-A98C-06BABE185E66}" type="datetimeFigureOut">
              <a:rPr lang="it-CH"/>
              <a:pPr>
                <a:defRPr/>
              </a:pPr>
              <a:t>03.10.2010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A8E74-5BA1-44C8-BCD6-0036DFE18367}" type="slidenum">
              <a:rPr lang="it-CH"/>
              <a:pPr>
                <a:defRPr/>
              </a:pPr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53600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FDCC1-D802-42B7-805F-9D577360D325}" type="datetimeFigureOut">
              <a:rPr lang="it-CH"/>
              <a:pPr>
                <a:defRPr/>
              </a:pPr>
              <a:t>03.10.2010</a:t>
            </a:fld>
            <a:endParaRPr lang="it-CH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737C1-B7F7-4345-BF22-54B17B7A8371}" type="slidenum">
              <a:rPr lang="it-CH"/>
              <a:pPr>
                <a:defRPr/>
              </a:pPr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26541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BA731-2F9F-467C-AE3D-9CA5B8F7571A}" type="datetimeFigureOut">
              <a:rPr lang="it-CH"/>
              <a:pPr>
                <a:defRPr/>
              </a:pPr>
              <a:t>03.10.2010</a:t>
            </a:fld>
            <a:endParaRPr lang="it-CH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BCA99-17F6-4EE7-B796-4B449EED6A05}" type="slidenum">
              <a:rPr lang="it-CH"/>
              <a:pPr>
                <a:defRPr/>
              </a:pPr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09140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E513-1B1C-4170-8FB3-CDC80E5DB1D7}" type="datetimeFigureOut">
              <a:rPr lang="it-CH"/>
              <a:pPr>
                <a:defRPr/>
              </a:pPr>
              <a:t>03.10.2010</a:t>
            </a:fld>
            <a:endParaRPr lang="it-CH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D3B85-F195-412B-BC31-01D2E4BD4C8C}" type="slidenum">
              <a:rPr lang="it-CH"/>
              <a:pPr>
                <a:defRPr/>
              </a:pPr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46024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4EF48-D258-4ADA-9731-900E6FCF8CB8}" type="datetimeFigureOut">
              <a:rPr lang="it-CH"/>
              <a:pPr>
                <a:defRPr/>
              </a:pPr>
              <a:t>03.10.2010</a:t>
            </a:fld>
            <a:endParaRPr lang="it-CH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1CC9-3436-48DF-B985-689A8AC42931}" type="slidenum">
              <a:rPr lang="it-CH"/>
              <a:pPr>
                <a:defRPr/>
              </a:pPr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97610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1E8ED-02A0-446F-8CCE-C88238CE966E}" type="datetimeFigureOut">
              <a:rPr lang="it-CH"/>
              <a:pPr>
                <a:defRPr/>
              </a:pPr>
              <a:t>03.10.2010</a:t>
            </a:fld>
            <a:endParaRPr lang="it-CH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618BD-A66D-4C76-A2EB-672A9A36C5D4}" type="slidenum">
              <a:rPr lang="it-CH"/>
              <a:pPr>
                <a:defRPr/>
              </a:pPr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33854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CH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35A14-1D3F-4340-B0EE-1E772094292C}" type="datetimeFigureOut">
              <a:rPr lang="it-CH"/>
              <a:pPr>
                <a:defRPr/>
              </a:pPr>
              <a:t>03.10.2010</a:t>
            </a:fld>
            <a:endParaRPr lang="it-CH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462F-0952-43EF-AA55-3216E6277196}" type="slidenum">
              <a:rPr lang="it-CH"/>
              <a:pPr>
                <a:defRPr/>
              </a:pPr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30293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it-CH" smtClean="0"/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xmlns:mc="http://schemas.openxmlformats.org/markup-compatibility/2006" xmlns:a14="http://schemas.microsoft.com/office/drawing/2010/main" val="898989" mc:Ignorable="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0CE79A0-87F2-4A85-AFD6-59D48D78C16A}" type="datetimeFigureOut">
              <a:rPr lang="it-CH"/>
              <a:pPr>
                <a:defRPr/>
              </a:pPr>
              <a:t>03.10.2010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xmlns:mc="http://schemas.openxmlformats.org/markup-compatibility/2006" xmlns:a14="http://schemas.microsoft.com/office/drawing/2010/main" val="898989" mc:Ignorable="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xmlns:mc="http://schemas.openxmlformats.org/markup-compatibility/2006" xmlns:a14="http://schemas.microsoft.com/office/drawing/2010/main" val="898989" mc:Ignorable="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B63F7DD-F11E-4515-ADFD-66B50D88A1D4}" type="slidenum">
              <a:rPr lang="it-CH"/>
              <a:pPr>
                <a:defRPr/>
              </a:pPr>
              <a:t>‹#›</a:t>
            </a:fld>
            <a:endParaRPr lang="it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99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CH" smtClean="0"/>
          </a:p>
        </p:txBody>
      </p:sp>
      <p:pic>
        <p:nvPicPr>
          <p:cNvPr id="6147" name="Segnaposto contenuto 3" descr="owl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366375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380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CH" smtClean="0"/>
          </a:p>
        </p:txBody>
      </p:sp>
      <p:pic>
        <p:nvPicPr>
          <p:cNvPr id="7171" name="Picture 2" descr="C:\Documents and Settings\Acceso aperto\Desktop\Arancio\animali\lam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0"/>
            <a:ext cx="910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84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CH" smtClean="0"/>
          </a:p>
        </p:txBody>
      </p:sp>
      <p:pic>
        <p:nvPicPr>
          <p:cNvPr id="8195" name="Segnaposto contenuto 3" descr="Lion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60375" y="0"/>
            <a:ext cx="9604375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60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CH" smtClean="0"/>
          </a:p>
        </p:txBody>
      </p:sp>
      <p:sp>
        <p:nvSpPr>
          <p:cNvPr id="9219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it-CH" smtClean="0">
              <a:solidFill>
                <a:srgbClr xmlns:mc="http://schemas.openxmlformats.org/markup-compatibility/2006" xmlns:a14="http://schemas.microsoft.com/office/drawing/2010/main" val="898989" mc:Ignorable=""/>
              </a:solidFill>
            </a:endParaRPr>
          </a:p>
        </p:txBody>
      </p:sp>
      <p:pic>
        <p:nvPicPr>
          <p:cNvPr id="9220" name="Immagine 3" descr="eagl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0"/>
            <a:ext cx="9501188" cy="712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31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4_pappagall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61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05273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9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Atto primo</a:t>
            </a:r>
            <a:endParaRPr lang="it-CH" sz="9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76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CH" smtClean="0"/>
          </a:p>
        </p:txBody>
      </p:sp>
      <p:pic>
        <p:nvPicPr>
          <p:cNvPr id="11267" name="Segnaposto contenuto 3" descr="elephant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76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5273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sz="960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it-CH" dirty="0"/>
              <a:t>Atto quarto</a:t>
            </a:r>
          </a:p>
        </p:txBody>
      </p:sp>
    </p:spTree>
    <p:extLst>
      <p:ext uri="{BB962C8B-B14F-4D97-AF65-F5344CB8AC3E}">
        <p14:creationId xmlns:p14="http://schemas.microsoft.com/office/powerpoint/2010/main" val="405666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25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8432760.wav">
            <a:hlinkClick r:id="" action="ppaction://media"/>
          </p:cNvPr>
          <p:cNvPicPr>
            <a:picLocks noChangeAspect="1"/>
          </p:cNvPicPr>
          <p:nvPr>
            <a:wavAudioFile r:embed="rId1" name="68432C1C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138" y="3141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8432761.wav">
            <a:hlinkClick r:id="" action="ppaction://media"/>
          </p:cNvPr>
          <p:cNvPicPr>
            <a:picLocks noChangeAspect="1"/>
          </p:cNvPicPr>
          <p:nvPr>
            <a:wavAudioFile r:embed="rId1" name="68432C1C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475" y="41497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59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P_Fanfar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44624" y="3429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ission Impossible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88640" y="37890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5273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sz="960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it-CH" sz="8800" dirty="0"/>
              <a:t>Atto secondo</a:t>
            </a:r>
          </a:p>
        </p:txBody>
      </p:sp>
    </p:spTree>
    <p:extLst>
      <p:ext uri="{BB962C8B-B14F-4D97-AF65-F5344CB8AC3E}">
        <p14:creationId xmlns:p14="http://schemas.microsoft.com/office/powerpoint/2010/main" val="3789057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580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ission Impossible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72616" y="3212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52736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sz="960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it-CH" dirty="0"/>
              <a:t>Atto terzo</a:t>
            </a:r>
          </a:p>
        </p:txBody>
      </p:sp>
    </p:spTree>
    <p:extLst>
      <p:ext uri="{BB962C8B-B14F-4D97-AF65-F5344CB8AC3E}">
        <p14:creationId xmlns:p14="http://schemas.microsoft.com/office/powerpoint/2010/main" val="339099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62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8</Words>
  <Application>Microsoft Office PowerPoint</Application>
  <PresentationFormat>On-screen Show (4:3)</PresentationFormat>
  <Paragraphs>4</Paragraphs>
  <Slides>25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Acceso aperto</dc:creator>
  <cp:lastModifiedBy>Laptop-vioara</cp:lastModifiedBy>
  <cp:revision>49</cp:revision>
  <dcterms:created xsi:type="dcterms:W3CDTF">2010-06-12T06:10:17Z</dcterms:created>
  <dcterms:modified xsi:type="dcterms:W3CDTF">2010-10-03T09:23:26Z</dcterms:modified>
</cp:coreProperties>
</file>