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4" r:id="rId2"/>
    <p:sldId id="323" r:id="rId3"/>
    <p:sldId id="285" r:id="rId4"/>
    <p:sldId id="257" r:id="rId5"/>
    <p:sldId id="280" r:id="rId6"/>
    <p:sldId id="281" r:id="rId7"/>
    <p:sldId id="282" r:id="rId8"/>
    <p:sldId id="266" r:id="rId9"/>
    <p:sldId id="261" r:id="rId10"/>
    <p:sldId id="262" r:id="rId11"/>
    <p:sldId id="263" r:id="rId12"/>
    <p:sldId id="267" r:id="rId13"/>
    <p:sldId id="271" r:id="rId14"/>
    <p:sldId id="270" r:id="rId15"/>
    <p:sldId id="273" r:id="rId16"/>
    <p:sldId id="258" r:id="rId17"/>
    <p:sldId id="274" r:id="rId18"/>
    <p:sldId id="286" r:id="rId19"/>
    <p:sldId id="331" r:id="rId20"/>
    <p:sldId id="332" r:id="rId21"/>
    <p:sldId id="333" r:id="rId22"/>
    <p:sldId id="334" r:id="rId23"/>
    <p:sldId id="290" r:id="rId24"/>
    <p:sldId id="292" r:id="rId25"/>
    <p:sldId id="293" r:id="rId26"/>
    <p:sldId id="299" r:id="rId27"/>
    <p:sldId id="295" r:id="rId28"/>
    <p:sldId id="296" r:id="rId29"/>
    <p:sldId id="301" r:id="rId30"/>
    <p:sldId id="302" r:id="rId31"/>
    <p:sldId id="327" r:id="rId32"/>
    <p:sldId id="304" r:id="rId33"/>
    <p:sldId id="313" r:id="rId34"/>
    <p:sldId id="335" r:id="rId35"/>
    <p:sldId id="336" r:id="rId36"/>
    <p:sldId id="337" r:id="rId37"/>
    <p:sldId id="317" r:id="rId38"/>
    <p:sldId id="307" r:id="rId39"/>
    <p:sldId id="319" r:id="rId40"/>
    <p:sldId id="309" r:id="rId41"/>
    <p:sldId id="320" r:id="rId42"/>
    <p:sldId id="311" r:id="rId43"/>
    <p:sldId id="330" r:id="rId44"/>
    <p:sldId id="324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5C"/>
    <a:srgbClr val="DF5F7D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3705" autoAdjust="0"/>
  </p:normalViewPr>
  <p:slideViewPr>
    <p:cSldViewPr snapToObjects="1">
      <p:cViewPr varScale="1">
        <p:scale>
          <a:sx n="70" d="100"/>
          <a:sy n="70" d="100"/>
        </p:scale>
        <p:origin x="-9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78BC-D8D7-44F1-B754-D62B559F10AB}" type="datetimeFigureOut">
              <a:rPr lang="de-DE" smtClean="0"/>
              <a:pPr/>
              <a:t>26.03.2009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0A198-7962-441C-943A-779B02F240C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++++</a:t>
            </a:r>
          </a:p>
          <a:p>
            <a:r>
              <a:rPr lang="de-AT" dirty="0" smtClean="0"/>
              <a:t>Link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PPT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Esperienza</a:t>
            </a:r>
            <a:r>
              <a:rPr lang="de-AT" baseline="0" dirty="0" smtClean="0"/>
              <a:t> Dominik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rotating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Esperienza</a:t>
            </a:r>
            <a:r>
              <a:rPr lang="de-AT" dirty="0" smtClean="0"/>
              <a:t> Alessandra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z="1400" b="1" dirty="0" smtClean="0"/>
              <a:t>Video Chiara,</a:t>
            </a:r>
            <a:r>
              <a:rPr lang="de-AT" sz="1400" b="1" baseline="0" dirty="0" smtClean="0"/>
              <a:t> </a:t>
            </a:r>
            <a:r>
              <a:rPr lang="de-AT" sz="1400" b="1" baseline="0" dirty="0" err="1" smtClean="0"/>
              <a:t>Supercongresso</a:t>
            </a:r>
            <a:r>
              <a:rPr lang="de-AT" sz="1400" b="1" baseline="0" dirty="0" smtClean="0"/>
              <a:t> 2002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Storia</a:t>
            </a:r>
            <a:endParaRPr lang="de-AT" baseline="0" dirty="0" smtClean="0"/>
          </a:p>
          <a:p>
            <a:r>
              <a:rPr lang="de-AT" baseline="0" dirty="0" smtClean="0"/>
              <a:t>Da „</a:t>
            </a:r>
            <a:r>
              <a:rPr lang="de-AT" baseline="0" dirty="0" err="1" smtClean="0"/>
              <a:t>Come</a:t>
            </a:r>
            <a:r>
              <a:rPr lang="de-AT" baseline="0" dirty="0" smtClean="0"/>
              <a:t> è </a:t>
            </a:r>
            <a:r>
              <a:rPr lang="de-AT" baseline="0" dirty="0" err="1" smtClean="0"/>
              <a:t>successo</a:t>
            </a:r>
            <a:r>
              <a:rPr lang="de-AT" baseline="0" dirty="0" smtClean="0"/>
              <a:t>?“</a:t>
            </a:r>
            <a:br>
              <a:rPr lang="de-AT" baseline="0" dirty="0" smtClean="0"/>
            </a:br>
            <a:r>
              <a:rPr lang="de-AT" baseline="0" dirty="0" smtClean="0"/>
              <a:t>a „</a:t>
            </a:r>
            <a:r>
              <a:rPr lang="de-AT" baseline="0" dirty="0" err="1" smtClean="0"/>
              <a:t>C‘è</a:t>
            </a:r>
            <a:r>
              <a:rPr lang="de-AT" baseline="0" dirty="0" smtClean="0"/>
              <a:t> </a:t>
            </a:r>
            <a:r>
              <a:rPr lang="de-AT" baseline="0" dirty="0" err="1" smtClean="0"/>
              <a:t>quel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che</a:t>
            </a:r>
            <a:r>
              <a:rPr lang="de-AT" baseline="0" dirty="0" smtClean="0"/>
              <a:t> tu </a:t>
            </a:r>
            <a:r>
              <a:rPr lang="de-AT" baseline="0" dirty="0" err="1" smtClean="0"/>
              <a:t>cerchi</a:t>
            </a:r>
            <a:r>
              <a:rPr lang="de-AT" baseline="0" dirty="0" smtClean="0"/>
              <a:t>. E‘ </a:t>
            </a:r>
            <a:r>
              <a:rPr lang="de-AT" baseline="0" dirty="0" err="1" smtClean="0"/>
              <a:t>Dio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che</a:t>
            </a:r>
            <a:r>
              <a:rPr lang="de-AT" baseline="0" dirty="0" smtClean="0"/>
              <a:t> è </a:t>
            </a:r>
            <a:r>
              <a:rPr lang="de-AT" baseline="0" dirty="0" err="1" smtClean="0"/>
              <a:t>amore</a:t>
            </a:r>
            <a:r>
              <a:rPr lang="de-AT" baseline="0" dirty="0" smtClean="0"/>
              <a:t>“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32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34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rotating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35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36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xxxxxx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----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%%%%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=====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rotating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processing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Video „entrate </a:t>
            </a:r>
            <a:r>
              <a:rPr lang="de-AT" dirty="0" err="1" smtClean="0"/>
              <a:t>nel</a:t>
            </a:r>
            <a:r>
              <a:rPr lang="de-AT" dirty="0" smtClean="0"/>
              <a:t> </a:t>
            </a:r>
            <a:r>
              <a:rPr lang="de-AT" dirty="0" err="1" smtClean="0"/>
              <a:t>mio</a:t>
            </a:r>
            <a:r>
              <a:rPr lang="de-AT" dirty="0" smtClean="0"/>
              <a:t> </a:t>
            </a:r>
            <a:r>
              <a:rPr lang="de-AT" dirty="0" err="1" smtClean="0"/>
              <a:t>blog</a:t>
            </a:r>
            <a:r>
              <a:rPr lang="de-AT" dirty="0" smtClean="0"/>
              <a:t>“ </a:t>
            </a:r>
            <a:r>
              <a:rPr lang="de-AT" dirty="0" err="1" smtClean="0"/>
              <a:t>francese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0A198-7962-441C-943A-779B02F240CB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0C2C-E1D5-4121-A513-1F4A49F95097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AEA7-8EB0-4073-8091-FA9FECE0AD5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5319-6B58-4393-B6F1-F3A0D4CA1CC1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2AC4-9F1C-4D04-A7F2-3D7773EFA87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76C1-B868-4DEC-89C6-AD26E302A4E3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69B7-5767-4CBB-8013-9B19CB3A987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8561-73FB-42FD-B395-442CBFDC951E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A4DD-FEF8-4692-B0BB-403EFE2BC78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4AE1-8A68-47FA-9968-B3A47AAA523F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644A-5A3C-4FBE-BDCD-8D9103485D0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5914-FD00-468F-9AD1-6BCA05B4DCCF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9ABF-2EDE-40F4-9BDD-CA61E9546B6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8275-63B3-4BEC-B6D8-B419845E35D7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F91C-4BB0-4900-9F06-3F91CBE2920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A615-B336-45B3-83AD-87D289ABA4A2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AAC6-0D69-48AB-A669-84B718055B9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EBB0-8834-4F9B-930F-7A2959769AD9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58D3-C055-4788-8270-F91F51C2728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05C5-74BB-4C62-9248-326DE04BA16E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7430-E3CB-41FA-A0ED-57B70BF6B1E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869A-F84E-40C7-8F07-84F53D231E96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2465-4064-440D-90C6-6AB003CE7E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267421-A485-475C-99D9-F80053B393CD}" type="datetimeFigureOut">
              <a:rPr lang="de-DE"/>
              <a:pPr>
                <a:defRPr/>
              </a:pPr>
              <a:t>26.03.2009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C53D29-4D8E-4564-B6BF-7FD4D28820A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hyperlink" Target="file:///D:\Popi\arancio%202009\iFrat\Scenetta-SpiritoSanto.pptx%23-1,1,Folie%201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" Target="slide4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30.xml"/><Relationship Id="rId5" Type="http://schemas.openxmlformats.org/officeDocument/2006/relationships/slide" Target="slide13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25.xml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opi\arancio%202009\iFrat\videoclip-EntrateNelMioBlog\entrate%20nel%20mio%20blog%20francese.wmv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file:///D:\Popi\arancio%202009\iFrat\Scenetta-SpiritoSanto.pptx%23-1,1,Folie%201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" Target="slide1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30.xml"/><Relationship Id="rId5" Type="http://schemas.openxmlformats.org/officeDocument/2006/relationships/slide" Target="slide13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25.xml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pi\arancio%202009\iFrat\Esperienza-inBlog-Alessandra\Alessandra%20sottofondo.mp3" TargetMode="External"/><Relationship Id="rId6" Type="http://schemas.openxmlformats.org/officeDocument/2006/relationships/image" Target="../media/image19.png"/><Relationship Id="rId5" Type="http://schemas.openxmlformats.org/officeDocument/2006/relationships/hyperlink" Target="file:///D:\Popi\arancio%202009\iFrat\Canzone_inBlog_Bea_FR.pptx%23-1,1,Folie%201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file:///D:\Popi\arancio%202009\iFrat\Esperienza_inBlog_Tiziana.pptx%23-1,1,Folie%201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Popi\arancio%202009\Esperienza_Dominik.pptx%23-1,1,Esperienza%20Domin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4" name="Abgerundetes Rechteck 3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pic>
        <p:nvPicPr>
          <p:cNvPr id="38" name="Picture 3">
            <a:hlinkClick r:id="rId2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5000"/>
          </a:blip>
          <a:srcRect/>
          <a:stretch>
            <a:fillRect/>
          </a:stretch>
        </p:blipFill>
        <p:spPr bwMode="auto">
          <a:xfrm>
            <a:off x="2417733" y="1264792"/>
            <a:ext cx="1215500" cy="13188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D:\Popi\arancio 2009\Icona\user-comments-128x128.png"/>
          <p:cNvPicPr>
            <a:picLocks noChangeAspect="1" noChangeArrowheads="1"/>
          </p:cNvPicPr>
          <p:nvPr/>
        </p:nvPicPr>
        <p:blipFill>
          <a:blip r:embed="rId4">
            <a:lum bright="-10000" contrast="15000"/>
          </a:blip>
          <a:srcRect/>
          <a:stretch>
            <a:fillRect/>
          </a:stretch>
        </p:blipFill>
        <p:spPr bwMode="auto">
          <a:xfrm>
            <a:off x="5373696" y="126912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2" name="Picture 4" descr="D:\Popi\arancio 2009\Icona\monitor-Vista-256x256.png">
            <a:hlinkClick r:id="rId5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3136" y="2917818"/>
            <a:ext cx="1453399" cy="1453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4" name="Picture 6" descr="D:\Popi\arancio 2009\Icona\Knight-Yellow-256x256.png">
            <a:hlinkClick r:id="rId7" action="ppaction://hlinkpres?slideindex=1&amp;slidetitle=Folie 1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7733" y="2917818"/>
            <a:ext cx="1365260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5" name="Picture 7" descr="D:\Popi\arancio 2009\Icona\write-document-128x128.png">
            <a:hlinkClick r:id="rId9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3136" y="126046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7" name="Picture 9" descr="D:\Popi\arancio 2009\Icona\PDA-256x256.png">
            <a:hlinkClick r:id="rId11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8773" y="4779981"/>
            <a:ext cx="1408149" cy="1408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9" name="Picture 11" descr="D:\Popi\arancio 2009\Icona\Pictures-256x25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4086" y="4779981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0" name="Picture 12" descr="D:\Popi\arancio 2009\Icona\internet-128x12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85373" y="4779980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1" name="Picture 13" descr="D:\Popi\arancio 2009\Icona\Volume-2-256x256.png">
            <a:hlinkClick r:id="rId16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5502" y="2917817"/>
            <a:ext cx="1320287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47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55" name="Abgerundetes Rechteck 54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49" name="Minus 48"/>
            <p:cNvSpPr/>
            <p:nvPr/>
          </p:nvSpPr>
          <p:spPr>
            <a:xfrm>
              <a:off x="4138611" y="3429000"/>
              <a:ext cx="1011241" cy="722315"/>
            </a:xfrm>
            <a:prstGeom prst="mathMinus">
              <a:avLst>
                <a:gd name="adj1" fmla="val 35296"/>
              </a:avLst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2549525" y="1406525"/>
              <a:ext cx="4044950" cy="1597534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  <a:t/>
              </a:r>
              <a:b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</a:br>
              <a:endParaRPr lang="de-AT" sz="2000" b="1" dirty="0">
                <a:solidFill>
                  <a:schemeClr val="tx1"/>
                </a:solidFill>
                <a:latin typeface="Lucida Sans Typewriter" pitchFamily="49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2527315" y="1419147"/>
            <a:ext cx="4044950" cy="15849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000" b="1" dirty="0" smtClean="0">
                <a:solidFill>
                  <a:schemeClr val="tx1"/>
                </a:solidFill>
                <a:latin typeface="Berlin Sans FB Demi" pitchFamily="34" charset="0"/>
              </a:rPr>
              <a:t>- </a:t>
            </a:r>
            <a:r>
              <a:rPr lang="de-AT" sz="4000" b="1" dirty="0" err="1" smtClean="0">
                <a:solidFill>
                  <a:schemeClr val="tx1"/>
                </a:solidFill>
                <a:latin typeface="Berlin Sans FB Demi" pitchFamily="34" charset="0"/>
              </a:rPr>
              <a:t>douleurs</a:t>
            </a:r>
            <a:r>
              <a:rPr lang="de-AT" sz="4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4800" b="1" dirty="0" smtClean="0">
                <a:solidFill>
                  <a:schemeClr val="tx1"/>
                </a:solidFill>
                <a:latin typeface="Berlin Sans FB Demi" pitchFamily="34" charset="0"/>
              </a:rPr>
              <a:t>÷</a:t>
            </a:r>
            <a:r>
              <a:rPr lang="de-AT" sz="4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4000" b="1" dirty="0" err="1" smtClean="0">
                <a:solidFill>
                  <a:schemeClr val="tx1"/>
                </a:solidFill>
                <a:latin typeface="Berlin Sans FB Demi" pitchFamily="34" charset="0"/>
              </a:rPr>
              <a:t>tous</a:t>
            </a:r>
            <a:r>
              <a:rPr lang="de-AT" sz="4000" b="1" dirty="0" smtClean="0">
                <a:solidFill>
                  <a:schemeClr val="tx1"/>
                </a:solidFill>
                <a:latin typeface="Berlin Sans FB Demi" pitchFamily="34" charset="0"/>
              </a:rPr>
              <a:t> = </a:t>
            </a:r>
            <a:r>
              <a:rPr lang="de-AT" sz="4000" b="1" dirty="0" err="1" smtClean="0">
                <a:solidFill>
                  <a:schemeClr val="tx1"/>
                </a:solidFill>
                <a:latin typeface="Berlin Sans FB Demi" pitchFamily="34" charset="0"/>
              </a:rPr>
              <a:t>joie</a:t>
            </a:r>
            <a:r>
              <a:rPr lang="de-AT" sz="4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4000" b="1" dirty="0" err="1" smtClean="0">
                <a:solidFill>
                  <a:schemeClr val="tx1"/>
                </a:solidFill>
                <a:latin typeface="Berlin Sans FB Demi" pitchFamily="34" charset="0"/>
              </a:rPr>
              <a:t>ora</a:t>
            </a:r>
            <a:endParaRPr lang="de-AT" sz="4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2235168" y="81760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4" name="Gruppieren 55"/>
          <p:cNvGrpSpPr/>
          <p:nvPr/>
        </p:nvGrpSpPr>
        <p:grpSpPr>
          <a:xfrm rot="20706389">
            <a:off x="3344065" y="2571453"/>
            <a:ext cx="2455871" cy="2455871"/>
            <a:chOff x="4427537" y="1839907"/>
            <a:chExt cx="2455871" cy="2455871"/>
          </a:xfrm>
        </p:grpSpPr>
        <p:sp>
          <p:nvSpPr>
            <p:cNvPr id="57" name="Ellipse 56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1" name="Textfeld 40"/>
          <p:cNvSpPr txBox="1"/>
          <p:nvPr/>
        </p:nvSpPr>
        <p:spPr bwMode="auto">
          <a:xfrm>
            <a:off x="3226588" y="923925"/>
            <a:ext cx="269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spc="3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CALCOLATRICE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3" grpId="0" animBg="1"/>
      <p:bldP spid="1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47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55" name="Abgerundetes Rechteck 54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51" name="Division 50"/>
            <p:cNvSpPr/>
            <p:nvPr/>
          </p:nvSpPr>
          <p:spPr>
            <a:xfrm>
              <a:off x="4115588" y="3392487"/>
              <a:ext cx="912825" cy="722315"/>
            </a:xfrm>
            <a:prstGeom prst="mathDivid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2549525" y="1406525"/>
              <a:ext cx="4044950" cy="130016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  <a:t/>
              </a:r>
              <a:b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</a:br>
              <a:endParaRPr lang="de-AT" sz="2000" b="1" dirty="0">
                <a:solidFill>
                  <a:schemeClr val="tx1"/>
                </a:solidFill>
                <a:latin typeface="Lucida Sans Typewriter" pitchFamily="49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2527315" y="1420785"/>
            <a:ext cx="4044950" cy="13001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/>
                </a:solidFill>
                <a:latin typeface="Berlin Sans FB Demi" pitchFamily="34" charset="0"/>
              </a:rPr>
              <a:t>% si on fait 1% = Dieu fa 99%</a:t>
            </a:r>
            <a:endParaRPr lang="de-AT" sz="4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2260608" y="827390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4" name="Gruppieren 55"/>
          <p:cNvGrpSpPr/>
          <p:nvPr/>
        </p:nvGrpSpPr>
        <p:grpSpPr>
          <a:xfrm rot="20706389">
            <a:off x="3322327" y="2534940"/>
            <a:ext cx="2455871" cy="2455871"/>
            <a:chOff x="4427537" y="1839907"/>
            <a:chExt cx="2455871" cy="2455871"/>
          </a:xfrm>
        </p:grpSpPr>
        <p:sp>
          <p:nvSpPr>
            <p:cNvPr id="57" name="Ellipse 56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0" name="Textfeld 39"/>
          <p:cNvSpPr txBox="1"/>
          <p:nvPr/>
        </p:nvSpPr>
        <p:spPr bwMode="auto">
          <a:xfrm>
            <a:off x="3226588" y="923925"/>
            <a:ext cx="269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spc="3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CALCOLATRICE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47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55" name="Abgerundetes Rechteck 54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52" name="Gleich 51"/>
            <p:cNvSpPr/>
            <p:nvPr/>
          </p:nvSpPr>
          <p:spPr>
            <a:xfrm>
              <a:off x="4138611" y="3429002"/>
              <a:ext cx="912813" cy="722313"/>
            </a:xfrm>
            <a:prstGeom prst="mathEqual">
              <a:avLst/>
            </a:prstGeom>
            <a:blipFill>
              <a:blip r:embed="rId3"/>
              <a:tile tx="0" ty="0" sx="100000" sy="100000" flip="none" algn="tl"/>
            </a:blip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2549525" y="1406525"/>
              <a:ext cx="4044950" cy="148049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  <a:t/>
              </a:r>
              <a:b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</a:br>
              <a:endParaRPr lang="de-AT" sz="2000" b="1" dirty="0">
                <a:solidFill>
                  <a:schemeClr val="tx1"/>
                </a:solidFill>
                <a:latin typeface="Lucida Sans Typewriter" pitchFamily="49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2527272" y="1406525"/>
            <a:ext cx="4044950" cy="14804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400" b="1" dirty="0" smtClean="0">
                <a:solidFill>
                  <a:schemeClr val="tx1"/>
                </a:solidFill>
                <a:latin typeface="Berlin Sans FB Demi" pitchFamily="34" charset="0"/>
              </a:rPr>
              <a:t>÷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ce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qu‘on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a et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ce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qu‘on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est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=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liberté</a:t>
            </a:r>
            <a:endParaRPr lang="de-AT" sz="36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2263806" y="81760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4" name="Gruppieren 55"/>
          <p:cNvGrpSpPr/>
          <p:nvPr/>
        </p:nvGrpSpPr>
        <p:grpSpPr>
          <a:xfrm rot="20706389">
            <a:off x="3322327" y="2607966"/>
            <a:ext cx="2455871" cy="2455871"/>
            <a:chOff x="4427537" y="1839907"/>
            <a:chExt cx="2455871" cy="2455871"/>
          </a:xfrm>
        </p:grpSpPr>
        <p:sp>
          <p:nvSpPr>
            <p:cNvPr id="57" name="Ellipse 56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0" name="Textfeld 39"/>
          <p:cNvSpPr txBox="1"/>
          <p:nvPr/>
        </p:nvSpPr>
        <p:spPr bwMode="auto">
          <a:xfrm>
            <a:off x="3226588" y="923925"/>
            <a:ext cx="269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spc="3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CALCOLATRICE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3" grpId="0" animBg="1"/>
      <p:bldP spid="1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143125" y="214313"/>
            <a:ext cx="4857750" cy="6500812"/>
          </a:xfrm>
          <a:prstGeom prst="roundRect">
            <a:avLst>
              <a:gd name="adj" fmla="val 1085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 bwMode="auto">
          <a:xfrm>
            <a:off x="2143125" y="214313"/>
            <a:ext cx="4857750" cy="707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spc="50" dirty="0" err="1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iFrat</a:t>
            </a:r>
            <a:endParaRPr lang="de-DE" sz="4000" b="1" spc="50" dirty="0">
              <a:ln w="9525">
                <a:noFill/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260608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9" name="Ellipse 8"/>
          <p:cNvSpPr/>
          <p:nvPr/>
        </p:nvSpPr>
        <p:spPr bwMode="auto">
          <a:xfrm>
            <a:off x="5857875" y="500063"/>
            <a:ext cx="284173" cy="8094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 bwMode="auto">
          <a:xfrm>
            <a:off x="5959484" y="42862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 bwMode="auto">
          <a:xfrm>
            <a:off x="5959484" y="597219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 bwMode="auto">
          <a:xfrm>
            <a:off x="5959484" y="43495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Ellipse 12"/>
          <p:cNvSpPr/>
          <p:nvPr/>
        </p:nvSpPr>
        <p:spPr bwMode="auto">
          <a:xfrm>
            <a:off x="2892414" y="361930"/>
            <a:ext cx="438153" cy="4016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4" name="Ellipse 13"/>
          <p:cNvSpPr/>
          <p:nvPr/>
        </p:nvSpPr>
        <p:spPr bwMode="auto">
          <a:xfrm>
            <a:off x="2965439" y="434954"/>
            <a:ext cx="292102" cy="255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Rechteck 14"/>
          <p:cNvSpPr/>
          <p:nvPr/>
        </p:nvSpPr>
        <p:spPr bwMode="auto">
          <a:xfrm>
            <a:off x="6835790" y="827390"/>
            <a:ext cx="146051" cy="82231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Rechteck 15"/>
          <p:cNvSpPr/>
          <p:nvPr/>
        </p:nvSpPr>
        <p:spPr bwMode="auto">
          <a:xfrm>
            <a:off x="6835790" y="644826"/>
            <a:ext cx="146051" cy="822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7" name="Interaktive Schaltfläche: Zurückkehren 36">
            <a:hlinkClick r:id="rId3" action="ppaction://hlinksldjump" highlightClick="1"/>
            <a:hlinkHover r:id="" action="ppaction://noaction">
              <a:snd r:embed="rId4" name="applause.wav" builtIn="1"/>
            </a:hlinkHover>
          </p:cNvPr>
          <p:cNvSpPr/>
          <p:nvPr/>
        </p:nvSpPr>
        <p:spPr bwMode="auto">
          <a:xfrm rot="16200000">
            <a:off x="4247357" y="5849144"/>
            <a:ext cx="577850" cy="6492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263790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18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19" name="Ellipse 18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sp>
          <p:nvSpPr>
            <p:cNvPr id="4" name="Abgerundetes Rechteck 3"/>
            <p:cNvSpPr/>
            <p:nvPr/>
          </p:nvSpPr>
          <p:spPr bwMode="auto">
            <a:xfrm>
              <a:off x="2143125" y="214313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2260608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5857875" y="500063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59484" y="42862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959484" y="59721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5959484" y="43495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892414" y="361930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965439" y="434954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835790" y="8273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6835790" y="644826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2263790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1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32" name="Ellipse 31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Ellipse 36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1357357" y="1090646"/>
            <a:ext cx="6500812" cy="4857750"/>
            <a:chOff x="1357357" y="1090646"/>
            <a:chExt cx="6500812" cy="485775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2178888" y="269115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2543229" y="687413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1541492" y="2051088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155880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1727404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156513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486718" y="4779211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1559742" y="4852237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1938524" y="11415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1755960" y="1141590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 rot="16200000">
              <a:off x="2543229" y="684231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" name="Gruppieren 55"/>
          <p:cNvGrpSpPr/>
          <p:nvPr/>
        </p:nvGrpSpPr>
        <p:grpSpPr>
          <a:xfrm rot="153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21" name="Ellipse 20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4130" name="Textfeld 35"/>
            <p:cNvSpPr txBox="1">
              <a:spLocks noChangeArrowheads="1"/>
            </p:cNvSpPr>
            <p:nvPr/>
          </p:nvSpPr>
          <p:spPr bwMode="auto">
            <a:xfrm>
              <a:off x="3513123" y="398421"/>
              <a:ext cx="20394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4000" b="1" dirty="0" smtClean="0">
                  <a:latin typeface="Berlin Sans FB Demi" pitchFamily="34" charset="0"/>
                </a:rPr>
                <a:t>WebTV</a:t>
              </a:r>
              <a:endParaRPr lang="de-AT" sz="4000" b="1" dirty="0">
                <a:latin typeface="Berlin Sans FB Demi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7" name="Textfeld 35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83201" y="1968479"/>
            <a:ext cx="3134851" cy="25924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fr-CH" sz="4000" b="1" dirty="0" smtClean="0">
                <a:latin typeface="Berlin Sans FB Demi" pitchFamily="34" charset="0"/>
              </a:rPr>
              <a:t>„Entre dans</a:t>
            </a:r>
            <a:br>
              <a:rPr lang="fr-CH" sz="4000" b="1" dirty="0" smtClean="0">
                <a:latin typeface="Berlin Sans FB Demi" pitchFamily="34" charset="0"/>
              </a:rPr>
            </a:br>
            <a:r>
              <a:rPr lang="fr-CH" sz="4000" b="1" dirty="0" smtClean="0">
                <a:latin typeface="Berlin Sans FB Demi" pitchFamily="34" charset="0"/>
              </a:rPr>
              <a:t>mon blog“</a:t>
            </a:r>
          </a:p>
          <a:p>
            <a:pPr algn="r"/>
            <a:r>
              <a:rPr lang="fr-CH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</a:rPr>
              <a:t>Genverde</a:t>
            </a:r>
            <a:endParaRPr lang="fr-CH" sz="2400" b="1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9" name="Textfeld 35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78910" y="1968479"/>
            <a:ext cx="3134851" cy="25924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fr-CH" sz="4000" b="1" dirty="0" smtClean="0">
                <a:latin typeface="Berlin Sans FB Demi" pitchFamily="34" charset="0"/>
              </a:rPr>
              <a:t>„</a:t>
            </a:r>
            <a:r>
              <a:rPr lang="fr-CH" sz="4000" b="1" dirty="0" err="1" smtClean="0">
                <a:latin typeface="Berlin Sans FB Demi" pitchFamily="34" charset="0"/>
              </a:rPr>
              <a:t>Uno</a:t>
            </a:r>
            <a:r>
              <a:rPr lang="fr-CH" sz="4000" b="1" dirty="0" smtClean="0">
                <a:latin typeface="Berlin Sans FB Demi" pitchFamily="34" charset="0"/>
              </a:rPr>
              <a:t> per l’</a:t>
            </a:r>
            <a:r>
              <a:rPr lang="fr-CH" sz="4000" b="1" dirty="0" err="1" smtClean="0">
                <a:latin typeface="Berlin Sans FB Demi" pitchFamily="34" charset="0"/>
              </a:rPr>
              <a:t>altro</a:t>
            </a:r>
            <a:r>
              <a:rPr lang="fr-CH" sz="4000" b="1" dirty="0" smtClean="0">
                <a:latin typeface="Berlin Sans FB Demi" pitchFamily="34" charset="0"/>
              </a:rPr>
              <a:t>“</a:t>
            </a:r>
          </a:p>
          <a:p>
            <a:pPr algn="r"/>
            <a:r>
              <a:rPr lang="fr-CH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Genrosso</a:t>
            </a:r>
            <a:endParaRPr lang="fr-CH" sz="2400" b="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864172" y="233061"/>
              <a:ext cx="8038682" cy="6459081"/>
            </a:xfrm>
            <a:prstGeom prst="roundRect">
              <a:avLst>
                <a:gd name="adj" fmla="val 82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6000" dirty="0"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ntrate nel mio blog france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5019" y="71415"/>
            <a:ext cx="8393963" cy="671517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4130" name="Textfeld 35"/>
            <p:cNvSpPr txBox="1">
              <a:spLocks noChangeArrowheads="1"/>
            </p:cNvSpPr>
            <p:nvPr/>
          </p:nvSpPr>
          <p:spPr bwMode="auto">
            <a:xfrm>
              <a:off x="3513123" y="398421"/>
              <a:ext cx="20394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4000" b="1" dirty="0" smtClean="0">
                  <a:latin typeface="Berlin Sans FB Demi" pitchFamily="34" charset="0"/>
                </a:rPr>
                <a:t>WebTV</a:t>
              </a:r>
              <a:endParaRPr lang="de-AT" sz="4000" b="1" dirty="0">
                <a:latin typeface="Berlin Sans FB Demi" pitchFamily="34" charset="0"/>
              </a:endParaRPr>
            </a:p>
          </p:txBody>
        </p:sp>
        <p:sp>
          <p:nvSpPr>
            <p:cNvPr id="37" name="Interaktive Schaltfläche: Zurückkehren 36">
              <a:hlinkClick r:id="" action="ppaction://hlinkshowjump?jump=firstslide" highlightClick="1"/>
            </p:cNvPr>
            <p:cNvSpPr/>
            <p:nvPr/>
          </p:nvSpPr>
          <p:spPr bwMode="auto">
            <a:xfrm rot="16200000">
              <a:off x="7654500" y="5748260"/>
              <a:ext cx="812800" cy="916641"/>
            </a:xfrm>
            <a:prstGeom prst="actionButtonRetur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7" name="Textfeld 35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83201" y="1968479"/>
            <a:ext cx="3134851" cy="25924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fr-CH" sz="4000" b="1" dirty="0" smtClean="0">
                <a:latin typeface="Berlin Sans FB Demi" pitchFamily="34" charset="0"/>
              </a:rPr>
              <a:t>„Entre dans</a:t>
            </a:r>
            <a:br>
              <a:rPr lang="fr-CH" sz="4000" b="1" dirty="0" smtClean="0">
                <a:latin typeface="Berlin Sans FB Demi" pitchFamily="34" charset="0"/>
              </a:rPr>
            </a:br>
            <a:r>
              <a:rPr lang="fr-CH" sz="4000" b="1" dirty="0" smtClean="0">
                <a:latin typeface="Berlin Sans FB Demi" pitchFamily="34" charset="0"/>
              </a:rPr>
              <a:t>mon blog“</a:t>
            </a:r>
          </a:p>
          <a:p>
            <a:pPr algn="r"/>
            <a:r>
              <a:rPr lang="fr-CH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</a:rPr>
              <a:t>Genverde</a:t>
            </a:r>
            <a:endParaRPr lang="fr-CH" sz="2400" b="1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9" name="Textfeld 35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78910" y="1968479"/>
            <a:ext cx="3134851" cy="25924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fr-CH" sz="4000" b="1" dirty="0" smtClean="0">
                <a:latin typeface="Berlin Sans FB Demi" pitchFamily="34" charset="0"/>
              </a:rPr>
              <a:t>„</a:t>
            </a:r>
            <a:r>
              <a:rPr lang="fr-CH" sz="4000" b="1" dirty="0" err="1" smtClean="0">
                <a:latin typeface="Berlin Sans FB Demi" pitchFamily="34" charset="0"/>
              </a:rPr>
              <a:t>Uno</a:t>
            </a:r>
            <a:r>
              <a:rPr lang="fr-CH" sz="4000" b="1" dirty="0" smtClean="0">
                <a:latin typeface="Berlin Sans FB Demi" pitchFamily="34" charset="0"/>
              </a:rPr>
              <a:t> per l’</a:t>
            </a:r>
            <a:r>
              <a:rPr lang="fr-CH" sz="4000" b="1" dirty="0" err="1" smtClean="0">
                <a:latin typeface="Berlin Sans FB Demi" pitchFamily="34" charset="0"/>
              </a:rPr>
              <a:t>altro</a:t>
            </a:r>
            <a:r>
              <a:rPr lang="fr-CH" sz="4000" b="1" dirty="0" smtClean="0">
                <a:latin typeface="Berlin Sans FB Demi" pitchFamily="34" charset="0"/>
              </a:rPr>
              <a:t>“</a:t>
            </a:r>
          </a:p>
          <a:p>
            <a:pPr algn="r"/>
            <a:r>
              <a:rPr lang="fr-CH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Genrosso</a:t>
            </a:r>
            <a:endParaRPr lang="fr-CH" sz="2400" b="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1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4" name="Abgerundetes Rechteck 3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pic>
        <p:nvPicPr>
          <p:cNvPr id="38" name="Picture 3">
            <a:hlinkClick r:id="rId2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5000"/>
          </a:blip>
          <a:srcRect/>
          <a:stretch>
            <a:fillRect/>
          </a:stretch>
        </p:blipFill>
        <p:spPr bwMode="auto">
          <a:xfrm>
            <a:off x="2417733" y="1264792"/>
            <a:ext cx="1215500" cy="13188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D:\Popi\arancio 2009\Icona\user-comments-128x128.png"/>
          <p:cNvPicPr>
            <a:picLocks noChangeAspect="1" noChangeArrowheads="1"/>
          </p:cNvPicPr>
          <p:nvPr/>
        </p:nvPicPr>
        <p:blipFill>
          <a:blip r:embed="rId4">
            <a:lum bright="-10000" contrast="15000"/>
          </a:blip>
          <a:srcRect/>
          <a:stretch>
            <a:fillRect/>
          </a:stretch>
        </p:blipFill>
        <p:spPr bwMode="auto">
          <a:xfrm>
            <a:off x="5373696" y="126912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2" name="Picture 4" descr="D:\Popi\arancio 2009\Icona\monitor-Vista-256x256.png">
            <a:hlinkClick r:id="rId5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3136" y="2917818"/>
            <a:ext cx="1453399" cy="1453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4" name="Picture 6" descr="D:\Popi\arancio 2009\Icona\Knight-Yellow-256x256.png">
            <a:hlinkClick r:id="rId7" action="ppaction://hlinkpres?slideindex=1&amp;slidetitle=Folie 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7733" y="2917818"/>
            <a:ext cx="1365260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5" name="Picture 7" descr="D:\Popi\arancio 2009\Icona\write-document-128x128.png">
            <a:hlinkClick r:id="rId9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3136" y="126046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7" name="Picture 9" descr="D:\Popi\arancio 2009\Icona\PDA-256x25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8773" y="4779981"/>
            <a:ext cx="1408149" cy="1408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9" name="Picture 11" descr="D:\Popi\arancio 2009\Icona\Pictures-256x25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4086" y="4779981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0" name="Picture 12" descr="D:\Popi\arancio 2009\Icona\internet-128x12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85373" y="4779980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1" name="Picture 13" descr="D:\Popi\arancio 2009\Icona\Volume-2-256x256.png">
            <a:hlinkClick r:id="rId16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5502" y="2917817"/>
            <a:ext cx="1320287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3" name="Picture 2" descr="D:\Popi\arancio 2009\Icona\Q-128x128.png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577812" y="6885835"/>
            <a:ext cx="1036635" cy="1036635"/>
          </a:xfrm>
          <a:prstGeom prst="rect">
            <a:avLst/>
          </a:prstGeom>
          <a:noFill/>
        </p:spPr>
      </p:pic>
      <p:sp>
        <p:nvSpPr>
          <p:cNvPr id="24" name="Textfeld 23"/>
          <p:cNvSpPr txBox="1"/>
          <p:nvPr/>
        </p:nvSpPr>
        <p:spPr>
          <a:xfrm>
            <a:off x="80901" y="7921464"/>
            <a:ext cx="1979577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4000" dirty="0" smtClean="0">
                <a:solidFill>
                  <a:schemeClr val="tx1"/>
                </a:solidFill>
                <a:latin typeface="Berlin Sans FB Demi" pitchFamily="34" charset="0"/>
              </a:rPr>
              <a:t>SMS </a:t>
            </a:r>
            <a:r>
              <a:rPr lang="de-AT" sz="4000" dirty="0" err="1" smtClean="0">
                <a:solidFill>
                  <a:schemeClr val="tx1"/>
                </a:solidFill>
                <a:latin typeface="Berlin Sans FB Demi" pitchFamily="34" charset="0"/>
              </a:rPr>
              <a:t>hotline</a:t>
            </a:r>
            <a:r>
              <a:rPr lang="de-AT" sz="4000" dirty="0" smtClean="0">
                <a:solidFill>
                  <a:schemeClr val="tx1"/>
                </a:solidFill>
                <a:latin typeface="Berlin Sans FB Demi" pitchFamily="34" charset="0"/>
              </a:rPr>
              <a:t>: 079 512 12 92</a:t>
            </a:r>
            <a:endParaRPr lang="de-AT" sz="4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862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1.38889E-6 -0.881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143125" y="214313"/>
            <a:ext cx="4857750" cy="6500812"/>
          </a:xfrm>
          <a:prstGeom prst="roundRect">
            <a:avLst>
              <a:gd name="adj" fmla="val 1085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 bwMode="auto">
          <a:xfrm>
            <a:off x="2143125" y="214313"/>
            <a:ext cx="4857750" cy="707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spc="50" dirty="0" err="1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iFrat</a:t>
            </a:r>
            <a:endParaRPr lang="de-DE" sz="4000" b="1" spc="50" dirty="0">
              <a:ln w="9525">
                <a:noFill/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260608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9" name="Ellipse 8"/>
          <p:cNvSpPr/>
          <p:nvPr/>
        </p:nvSpPr>
        <p:spPr bwMode="auto">
          <a:xfrm>
            <a:off x="5857875" y="500063"/>
            <a:ext cx="284173" cy="8094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 bwMode="auto">
          <a:xfrm>
            <a:off x="5959484" y="42862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 bwMode="auto">
          <a:xfrm>
            <a:off x="5959484" y="597219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 bwMode="auto">
          <a:xfrm>
            <a:off x="5959484" y="43495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Ellipse 12"/>
          <p:cNvSpPr/>
          <p:nvPr/>
        </p:nvSpPr>
        <p:spPr bwMode="auto">
          <a:xfrm>
            <a:off x="2892414" y="361930"/>
            <a:ext cx="438153" cy="4016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4" name="Ellipse 13"/>
          <p:cNvSpPr/>
          <p:nvPr/>
        </p:nvSpPr>
        <p:spPr bwMode="auto">
          <a:xfrm>
            <a:off x="2965439" y="434954"/>
            <a:ext cx="292102" cy="255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Rechteck 14"/>
          <p:cNvSpPr/>
          <p:nvPr/>
        </p:nvSpPr>
        <p:spPr bwMode="auto">
          <a:xfrm>
            <a:off x="6835790" y="827390"/>
            <a:ext cx="146051" cy="82231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Rechteck 15"/>
          <p:cNvSpPr/>
          <p:nvPr/>
        </p:nvSpPr>
        <p:spPr bwMode="auto">
          <a:xfrm>
            <a:off x="6835790" y="644826"/>
            <a:ext cx="146051" cy="822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7" name="Interaktive Schaltfläche: Zurückkehren 36">
            <a:hlinkClick r:id="rId3" action="ppaction://hlinksldjump" highlightClick="1"/>
            <a:hlinkHover r:id="" action="ppaction://noaction">
              <a:snd r:embed="rId4" name="applause.wav" builtIn="1"/>
            </a:hlinkHover>
          </p:cNvPr>
          <p:cNvSpPr/>
          <p:nvPr/>
        </p:nvSpPr>
        <p:spPr bwMode="auto">
          <a:xfrm rot="16200000">
            <a:off x="4247357" y="5849144"/>
            <a:ext cx="577850" cy="6492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263790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2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19" name="Ellipse 18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7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sp>
          <p:nvSpPr>
            <p:cNvPr id="4" name="Abgerundetes Rechteck 3"/>
            <p:cNvSpPr/>
            <p:nvPr/>
          </p:nvSpPr>
          <p:spPr bwMode="auto">
            <a:xfrm>
              <a:off x="2143125" y="214313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2260608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5857875" y="500063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59484" y="42862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959484" y="59721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5959484" y="43495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892414" y="361930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965439" y="434954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835790" y="8273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6835790" y="644826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2263790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32" name="Ellipse 31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Ellipse 36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2"/>
          <p:cNvGrpSpPr/>
          <p:nvPr/>
        </p:nvGrpSpPr>
        <p:grpSpPr>
          <a:xfrm>
            <a:off x="1357357" y="1090646"/>
            <a:ext cx="6500812" cy="4857750"/>
            <a:chOff x="1357357" y="1090646"/>
            <a:chExt cx="6500812" cy="485775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2178888" y="269115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2543229" y="687413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1541492" y="2051088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155880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1727404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156513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486718" y="4779211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1559742" y="4852237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1938524" y="11415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1755960" y="1141590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 rot="16200000">
              <a:off x="2543229" y="684231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" name="Gruppieren 55"/>
          <p:cNvGrpSpPr/>
          <p:nvPr/>
        </p:nvGrpSpPr>
        <p:grpSpPr>
          <a:xfrm rot="153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21" name="Ellipse 20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teraktive Schaltfläche: Zurückkehren 36">
            <a:hlinkClick r:id="rId2" action="ppaction://hlinksldjump" highlightClick="1"/>
          </p:cNvPr>
          <p:cNvSpPr/>
          <p:nvPr/>
        </p:nvSpPr>
        <p:spPr bwMode="auto">
          <a:xfrm rot="16200000">
            <a:off x="7654500" y="5748260"/>
            <a:ext cx="812800" cy="916641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grpSp>
        <p:nvGrpSpPr>
          <p:cNvPr id="20" name="Gruppieren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4130" name="Textfeld 35"/>
            <p:cNvSpPr txBox="1">
              <a:spLocks noChangeArrowheads="1"/>
            </p:cNvSpPr>
            <p:nvPr/>
          </p:nvSpPr>
          <p:spPr bwMode="auto">
            <a:xfrm>
              <a:off x="3552269" y="288882"/>
              <a:ext cx="20394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4000" b="1" dirty="0" smtClean="0">
                  <a:solidFill>
                    <a:schemeClr val="bg1"/>
                  </a:solidFill>
                  <a:latin typeface="Berlin Sans FB Demi" pitchFamily="34" charset="0"/>
                </a:rPr>
                <a:t>Internet</a:t>
              </a:r>
              <a:endParaRPr lang="de-AT" sz="4000" b="1" dirty="0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9" name="Textfeld 35"/>
          <p:cNvSpPr txBox="1">
            <a:spLocks noChangeArrowheads="1"/>
          </p:cNvSpPr>
          <p:nvPr/>
        </p:nvSpPr>
        <p:spPr bwMode="auto">
          <a:xfrm>
            <a:off x="1504908" y="1321258"/>
            <a:ext cx="6876336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http://www.ifrat.ch/ifratblog-home.ch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frat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200"/>
            <a:ext cx="9144000" cy="616759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log Ale francese 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48656" y="539496"/>
            <a:ext cx="9641312" cy="57790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lessandra sottofond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184507" y="5656294"/>
            <a:ext cx="547694" cy="547694"/>
          </a:xfrm>
          <a:prstGeom prst="rect">
            <a:avLst/>
          </a:prstGeom>
        </p:spPr>
      </p:pic>
      <p:pic>
        <p:nvPicPr>
          <p:cNvPr id="1026" name="Picture 2" descr="D:\Popi\arancio 2009\Icona\she-user-comment-128x128.png">
            <a:hlinkClick r:id="rId5" action="ppaction://hlinkpres?slideindex=1&amp;slidetitle=Folie 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95" y="5400702"/>
            <a:ext cx="890583" cy="890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frat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657" y="535761"/>
            <a:ext cx="9631315" cy="578647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iziana francese .jpg">
            <a:hlinkClick r:id="rId2" action="ppaction://hlinkpres?slideindex=1&amp;slidetitle=Folie 1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43840" y="529865"/>
            <a:ext cx="9631680" cy="579827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tx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4130" name="Textfeld 35"/>
            <p:cNvSpPr txBox="1">
              <a:spLocks noChangeArrowheads="1"/>
            </p:cNvSpPr>
            <p:nvPr/>
          </p:nvSpPr>
          <p:spPr bwMode="auto">
            <a:xfrm>
              <a:off x="3552269" y="288882"/>
              <a:ext cx="20394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4000" b="1" dirty="0" smtClean="0">
                  <a:solidFill>
                    <a:schemeClr val="bg1"/>
                  </a:solidFill>
                  <a:latin typeface="Berlin Sans FB Demi" pitchFamily="34" charset="0"/>
                </a:rPr>
                <a:t>Internet</a:t>
              </a:r>
              <a:endParaRPr lang="de-AT" sz="4000" b="1" dirty="0">
                <a:solidFill>
                  <a:schemeClr val="bg1"/>
                </a:solidFill>
                <a:latin typeface="Berlin Sans FB Demi" pitchFamily="34" charset="0"/>
              </a:endParaRPr>
            </a:p>
          </p:txBody>
        </p:sp>
        <p:sp>
          <p:nvSpPr>
            <p:cNvPr id="37" name="Interaktive Schaltfläche: Zurückkehren 36">
              <a:hlinkClick r:id="" action="ppaction://hlinkshowjump?jump=firstslide" highlightClick="1"/>
            </p:cNvPr>
            <p:cNvSpPr/>
            <p:nvPr/>
          </p:nvSpPr>
          <p:spPr bwMode="auto">
            <a:xfrm rot="16200000">
              <a:off x="7654500" y="5748260"/>
              <a:ext cx="812800" cy="916641"/>
            </a:xfrm>
            <a:prstGeom prst="actionButtonRetur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5" name="Abgerundetes Rechteck 4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9" name="Ellipse 8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2563785" y="2771766"/>
            <a:ext cx="3979917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>
                <a:latin typeface="Berlin Sans FB Demi" pitchFamily="34" charset="0"/>
              </a:rPr>
              <a:t>DAI </a:t>
            </a:r>
            <a:r>
              <a:rPr lang="de-AT" sz="2000" dirty="0" err="1" smtClean="0">
                <a:latin typeface="Berlin Sans FB Demi" pitchFamily="34" charset="0"/>
              </a:rPr>
              <a:t>CI</a:t>
            </a:r>
            <a:r>
              <a:rPr lang="de-AT" sz="2000" dirty="0" smtClean="0">
                <a:latin typeface="Berlin Sans FB Demi" pitchFamily="34" charset="0"/>
              </a:rPr>
              <a:t> SEI</a:t>
            </a:r>
            <a:endParaRPr lang="de-AT" sz="2000" dirty="0">
              <a:latin typeface="Berlin Sans FB Dem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63785" y="3387969"/>
            <a:ext cx="3979917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>
                <a:latin typeface="Berlin Sans FB Demi" pitchFamily="34" charset="0"/>
              </a:rPr>
              <a:t>LA </a:t>
            </a:r>
            <a:r>
              <a:rPr lang="de-AT" sz="2000" dirty="0" err="1" smtClean="0">
                <a:latin typeface="Berlin Sans FB Demi" pitchFamily="34" charset="0"/>
              </a:rPr>
              <a:t>GIUSTA</a:t>
            </a:r>
            <a:r>
              <a:rPr lang="de-AT" sz="2000" dirty="0" smtClean="0">
                <a:latin typeface="Berlin Sans FB Demi" pitchFamily="34" charset="0"/>
              </a:rPr>
              <a:t> </a:t>
            </a:r>
            <a:r>
              <a:rPr lang="de-AT" sz="2000" dirty="0" err="1" smtClean="0">
                <a:latin typeface="Berlin Sans FB Demi" pitchFamily="34" charset="0"/>
              </a:rPr>
              <a:t>DIREZIONE</a:t>
            </a:r>
            <a:endParaRPr lang="de-AT" sz="2000" dirty="0">
              <a:latin typeface="Berlin Sans FB Demi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 bwMode="auto">
          <a:xfrm>
            <a:off x="3481776" y="923925"/>
            <a:ext cx="2180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b="1" spc="3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JUKEBOX</a:t>
            </a:r>
            <a:endParaRPr lang="de-AT" sz="2800" b="1" spc="3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63785" y="4008690"/>
            <a:ext cx="3979917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>
                <a:latin typeface="Berlin Sans FB Demi" pitchFamily="34" charset="0"/>
              </a:rPr>
              <a:t>MAI SOLI</a:t>
            </a:r>
            <a:endParaRPr lang="de-AT" sz="2000" dirty="0">
              <a:latin typeface="Berlin Sans FB Demi" pitchFamily="34" charset="0"/>
            </a:endParaRPr>
          </a:p>
        </p:txBody>
      </p:sp>
      <p:sp>
        <p:nvSpPr>
          <p:cNvPr id="21" name="Textfeld 20">
            <a:hlinkClick r:id="rId2" action="ppaction://hlinksldjump"/>
          </p:cNvPr>
          <p:cNvSpPr txBox="1"/>
          <p:nvPr/>
        </p:nvSpPr>
        <p:spPr>
          <a:xfrm>
            <a:off x="2563785" y="1749402"/>
            <a:ext cx="3979917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>
                <a:latin typeface="Berlin Sans FB Demi" pitchFamily="34" charset="0"/>
              </a:rPr>
              <a:t>ENTRATE NEL </a:t>
            </a:r>
            <a:r>
              <a:rPr lang="de-AT" sz="2000" dirty="0" err="1" smtClean="0">
                <a:latin typeface="Berlin Sans FB Demi" pitchFamily="34" charset="0"/>
              </a:rPr>
              <a:t>MIO</a:t>
            </a:r>
            <a:r>
              <a:rPr lang="de-AT" sz="2000" dirty="0" smtClean="0">
                <a:latin typeface="Berlin Sans FB Demi" pitchFamily="34" charset="0"/>
              </a:rPr>
              <a:t> BLOG</a:t>
            </a:r>
            <a:endParaRPr lang="de-AT" sz="2000" dirty="0">
              <a:latin typeface="Berlin Sans FB Dem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63785" y="4629411"/>
            <a:ext cx="3979917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 smtClean="0">
                <a:latin typeface="Berlin Sans FB Demi" pitchFamily="34" charset="0"/>
              </a:rPr>
              <a:t> </a:t>
            </a:r>
            <a:r>
              <a:rPr lang="de-AT" sz="2000" dirty="0" err="1" smtClean="0">
                <a:latin typeface="Berlin Sans FB Demi" pitchFamily="34" charset="0"/>
              </a:rPr>
              <a:t>YOUR</a:t>
            </a:r>
            <a:r>
              <a:rPr lang="de-AT" sz="2000" dirty="0" smtClean="0">
                <a:latin typeface="Berlin Sans FB Demi" pitchFamily="34" charset="0"/>
              </a:rPr>
              <a:t> LOVE </a:t>
            </a:r>
            <a:r>
              <a:rPr lang="de-AT" sz="2000" dirty="0" err="1" smtClean="0">
                <a:latin typeface="Berlin Sans FB Demi" pitchFamily="34" charset="0"/>
              </a:rPr>
              <a:t>IS</a:t>
            </a:r>
            <a:r>
              <a:rPr lang="de-AT" sz="2000" dirty="0" smtClean="0">
                <a:latin typeface="Berlin Sans FB Demi" pitchFamily="34" charset="0"/>
              </a:rPr>
              <a:t> IN ME</a:t>
            </a:r>
            <a:endParaRPr lang="de-AT" sz="2000" dirty="0">
              <a:latin typeface="Berlin Sans FB Demi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 bwMode="auto">
          <a:xfrm>
            <a:off x="2563785" y="1324035"/>
            <a:ext cx="18780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i="1" u="sng" dirty="0" smtClean="0">
                <a:latin typeface="Berlin Sans FB Demi" pitchFamily="34" charset="0"/>
              </a:rPr>
              <a:t>- </a:t>
            </a:r>
            <a:r>
              <a:rPr lang="de-AT" sz="2000" i="1" u="sng" dirty="0" smtClean="0">
                <a:latin typeface="Berlin Sans FB Demi" pitchFamily="34" charset="0"/>
              </a:rPr>
              <a:t>VIDEO -</a:t>
            </a:r>
            <a:endParaRPr lang="de-AT" sz="2000" i="1" u="sng" dirty="0">
              <a:latin typeface="Berlin Sans FB Dem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2563785" y="2333610"/>
            <a:ext cx="18780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i="1" u="sng" dirty="0" smtClean="0">
                <a:latin typeface="Berlin Sans FB Demi" pitchFamily="34" charset="0"/>
              </a:rPr>
              <a:t>- </a:t>
            </a:r>
            <a:r>
              <a:rPr lang="de-AT" sz="2000" i="1" u="sng" dirty="0" smtClean="0">
                <a:latin typeface="Berlin Sans FB Demi" pitchFamily="34" charset="0"/>
              </a:rPr>
              <a:t>LIVE -</a:t>
            </a:r>
            <a:endParaRPr lang="de-AT" sz="2000" i="1" u="sng" dirty="0">
              <a:latin typeface="Berlin Sans FB Demi" pitchFamily="34" charset="0"/>
            </a:endParaRPr>
          </a:p>
        </p:txBody>
      </p:sp>
      <p:sp>
        <p:nvSpPr>
          <p:cNvPr id="25" name="Interaktive Schaltfläche: Zurückkehren 24">
            <a:hlinkClick r:id="rId3" action="ppaction://hlinksldjump" highlightClick="1"/>
          </p:cNvPr>
          <p:cNvSpPr/>
          <p:nvPr/>
        </p:nvSpPr>
        <p:spPr bwMode="auto">
          <a:xfrm rot="16200000">
            <a:off x="4247357" y="5849144"/>
            <a:ext cx="577850" cy="6492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9" name="Abgerundetes Rechteck 8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20" name="Abgerundetes Rechteck 24">
            <a:hlinkClick r:id="rId2" action="ppaction://hlinksldjump"/>
          </p:cNvPr>
          <p:cNvSpPr/>
          <p:nvPr/>
        </p:nvSpPr>
        <p:spPr>
          <a:xfrm>
            <a:off x="3501989" y="1081078"/>
            <a:ext cx="2216225" cy="1329735"/>
          </a:xfrm>
          <a:prstGeom prst="roundRect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C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Mémoire</a:t>
            </a:r>
            <a:endParaRPr lang="it-CH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Abgerundetes Rechteck 24"/>
          <p:cNvSpPr/>
          <p:nvPr/>
        </p:nvSpPr>
        <p:spPr>
          <a:xfrm>
            <a:off x="3294045" y="4889520"/>
            <a:ext cx="2216225" cy="1329735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Paramètres avancés</a:t>
            </a:r>
            <a:endParaRPr lang="fr-CH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2" name="Abgerundetes Rechteck 24"/>
          <p:cNvSpPr/>
          <p:nvPr/>
        </p:nvSpPr>
        <p:spPr>
          <a:xfrm>
            <a:off x="3294045" y="2837157"/>
            <a:ext cx="2216225" cy="13297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Ressources système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9" name="Abgerundetes Rechteck 8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8" name="CasellaDiTesto 7">
            <a:hlinkClick r:id="rId2" action="ppaction://hlinksldjump"/>
          </p:cNvPr>
          <p:cNvSpPr txBox="1"/>
          <p:nvPr/>
        </p:nvSpPr>
        <p:spPr>
          <a:xfrm>
            <a:off x="2260592" y="1997839"/>
            <a:ext cx="4572032" cy="286232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C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depuis </a:t>
            </a:r>
            <a:br>
              <a:rPr lang="fr-C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ans</a:t>
            </a:r>
            <a:endParaRPr lang="fr-C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9" name="Abgerundetes Rechteck 8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20" name="Abgerundetes Rechteck 24">
            <a:hlinkClick r:id="rId2" action="ppaction://hlinksldjump"/>
          </p:cNvPr>
          <p:cNvSpPr/>
          <p:nvPr/>
        </p:nvSpPr>
        <p:spPr>
          <a:xfrm>
            <a:off x="3385328" y="1081078"/>
            <a:ext cx="2216225" cy="1329735"/>
          </a:xfrm>
          <a:prstGeom prst="roundRect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C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Mémoire</a:t>
            </a:r>
            <a:endParaRPr lang="it-CH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Abgerundetes Rechteck 24"/>
          <p:cNvSpPr/>
          <p:nvPr/>
        </p:nvSpPr>
        <p:spPr>
          <a:xfrm>
            <a:off x="3385328" y="4889520"/>
            <a:ext cx="2216225" cy="1329735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Paramètres avancés</a:t>
            </a:r>
            <a:endParaRPr lang="fr-CH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2" name="Abgerundetes Rechteck 24"/>
          <p:cNvSpPr/>
          <p:nvPr/>
        </p:nvSpPr>
        <p:spPr>
          <a:xfrm>
            <a:off x="3385328" y="2985299"/>
            <a:ext cx="2216225" cy="13297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Ressources système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143125" y="214313"/>
            <a:ext cx="4857750" cy="6500812"/>
          </a:xfrm>
          <a:prstGeom prst="roundRect">
            <a:avLst>
              <a:gd name="adj" fmla="val 1085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 bwMode="auto">
          <a:xfrm>
            <a:off x="2143125" y="214313"/>
            <a:ext cx="4857750" cy="707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spc="50" dirty="0" err="1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iFrat</a:t>
            </a:r>
            <a:endParaRPr lang="de-DE" sz="4000" b="1" spc="50" dirty="0">
              <a:ln w="9525">
                <a:noFill/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260608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9" name="Ellipse 8"/>
          <p:cNvSpPr/>
          <p:nvPr/>
        </p:nvSpPr>
        <p:spPr bwMode="auto">
          <a:xfrm>
            <a:off x="5857875" y="500063"/>
            <a:ext cx="284173" cy="8094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 bwMode="auto">
          <a:xfrm>
            <a:off x="5959484" y="42862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 bwMode="auto">
          <a:xfrm>
            <a:off x="5959484" y="597219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 bwMode="auto">
          <a:xfrm>
            <a:off x="5959484" y="434955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Ellipse 12"/>
          <p:cNvSpPr/>
          <p:nvPr/>
        </p:nvSpPr>
        <p:spPr bwMode="auto">
          <a:xfrm>
            <a:off x="2892414" y="361930"/>
            <a:ext cx="438153" cy="4016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4" name="Ellipse 13"/>
          <p:cNvSpPr/>
          <p:nvPr/>
        </p:nvSpPr>
        <p:spPr bwMode="auto">
          <a:xfrm>
            <a:off x="2965439" y="434954"/>
            <a:ext cx="292102" cy="255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Rechteck 14"/>
          <p:cNvSpPr/>
          <p:nvPr/>
        </p:nvSpPr>
        <p:spPr bwMode="auto">
          <a:xfrm>
            <a:off x="6835790" y="827390"/>
            <a:ext cx="146051" cy="82231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Rechteck 15"/>
          <p:cNvSpPr/>
          <p:nvPr/>
        </p:nvSpPr>
        <p:spPr bwMode="auto">
          <a:xfrm>
            <a:off x="6835790" y="644826"/>
            <a:ext cx="146051" cy="822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7" name="Interaktive Schaltfläche: Zurückkehren 36">
            <a:hlinkClick r:id="rId3" action="ppaction://hlinksldjump" highlightClick="1"/>
            <a:hlinkHover r:id="" action="ppaction://noaction">
              <a:snd r:embed="rId4" name="applause.wav" builtIn="1"/>
            </a:hlinkHover>
          </p:cNvPr>
          <p:cNvSpPr/>
          <p:nvPr/>
        </p:nvSpPr>
        <p:spPr bwMode="auto">
          <a:xfrm rot="16200000">
            <a:off x="4247357" y="5849144"/>
            <a:ext cx="577850" cy="6492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263790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2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19" name="Ellipse 18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7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sp>
          <p:nvSpPr>
            <p:cNvPr id="4" name="Abgerundetes Rechteck 3"/>
            <p:cNvSpPr/>
            <p:nvPr/>
          </p:nvSpPr>
          <p:spPr bwMode="auto">
            <a:xfrm>
              <a:off x="2143125" y="214313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2260608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5857875" y="500063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959484" y="42862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5959484" y="59721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5959484" y="434955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2892414" y="361930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965439" y="434954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835790" y="8273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6835790" y="644826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2263790" y="828685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" name="Gruppieren 55"/>
          <p:cNvGrpSpPr/>
          <p:nvPr/>
        </p:nvGrpSpPr>
        <p:grpSpPr>
          <a:xfrm rot="207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32" name="Ellipse 31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Ellipse 33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Ellipse 36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Ellipse 38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2"/>
          <p:cNvGrpSpPr/>
          <p:nvPr/>
        </p:nvGrpSpPr>
        <p:grpSpPr>
          <a:xfrm>
            <a:off x="1357357" y="1090646"/>
            <a:ext cx="6500812" cy="4857750"/>
            <a:chOff x="1357357" y="1090646"/>
            <a:chExt cx="6500812" cy="485775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2178888" y="269115"/>
              <a:ext cx="4857750" cy="6500812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2543229" y="687413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1541492" y="2051088"/>
              <a:ext cx="284173" cy="809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155880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1727404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1565139" y="207345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486718" y="4779211"/>
              <a:ext cx="438153" cy="4016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1559742" y="4852237"/>
              <a:ext cx="292102" cy="255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1938524" y="1141590"/>
              <a:ext cx="146051" cy="82231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1755960" y="1141590"/>
              <a:ext cx="146051" cy="822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Abgerundetes Rechteck 18"/>
            <p:cNvSpPr/>
            <p:nvPr/>
          </p:nvSpPr>
          <p:spPr bwMode="auto">
            <a:xfrm rot="16200000">
              <a:off x="2543229" y="684231"/>
              <a:ext cx="4572000" cy="5715000"/>
            </a:xfrm>
            <a:prstGeom prst="roundRect">
              <a:avLst>
                <a:gd name="adj" fmla="val 8572"/>
              </a:avLst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</p:grpSp>
      <p:grpSp>
        <p:nvGrpSpPr>
          <p:cNvPr id="3" name="Gruppieren 55"/>
          <p:cNvGrpSpPr/>
          <p:nvPr/>
        </p:nvGrpSpPr>
        <p:grpSpPr>
          <a:xfrm rot="15306389">
            <a:off x="3344065" y="2201065"/>
            <a:ext cx="2455871" cy="2455871"/>
            <a:chOff x="4427537" y="1839907"/>
            <a:chExt cx="2455871" cy="2455871"/>
          </a:xfrm>
        </p:grpSpPr>
        <p:sp>
          <p:nvSpPr>
            <p:cNvPr id="21" name="Ellipse 20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8" name="Abgerundetes Rechteck 24"/>
          <p:cNvSpPr/>
          <p:nvPr/>
        </p:nvSpPr>
        <p:spPr>
          <a:xfrm>
            <a:off x="1964717" y="1641271"/>
            <a:ext cx="6149044" cy="3575459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CH" sz="8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America</a:t>
            </a:r>
            <a:endParaRPr lang="it-CH" sz="80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cartina_america.jpg"/>
          <p:cNvPicPr>
            <a:picLocks noChangeAspect="1"/>
          </p:cNvPicPr>
          <p:nvPr/>
        </p:nvPicPr>
        <p:blipFill>
          <a:blip r:embed="rId2"/>
          <a:srcRect r="46395"/>
          <a:stretch>
            <a:fillRect/>
          </a:stretch>
        </p:blipFill>
        <p:spPr>
          <a:xfrm>
            <a:off x="2260592" y="0"/>
            <a:ext cx="4622816" cy="6858000"/>
          </a:xfrm>
          <a:prstGeom prst="rect">
            <a:avLst/>
          </a:prstGeom>
        </p:spPr>
      </p:pic>
      <p:grpSp>
        <p:nvGrpSpPr>
          <p:cNvPr id="2" name="Gruppo 49"/>
          <p:cNvGrpSpPr/>
          <p:nvPr/>
        </p:nvGrpSpPr>
        <p:grpSpPr>
          <a:xfrm>
            <a:off x="1104888" y="250814"/>
            <a:ext cx="1444630" cy="1701999"/>
            <a:chOff x="1104888" y="250814"/>
            <a:chExt cx="1444630" cy="1701999"/>
          </a:xfrm>
        </p:grpSpPr>
        <p:pic>
          <p:nvPicPr>
            <p:cNvPr id="5" name="Immagine 4" descr="luminosa.jpg"/>
            <p:cNvPicPr>
              <a:picLocks noChangeAspect="1"/>
            </p:cNvPicPr>
            <p:nvPr/>
          </p:nvPicPr>
          <p:blipFill>
            <a:blip r:embed="rId3"/>
            <a:srcRect l="15048" r="9711"/>
            <a:stretch>
              <a:fillRect/>
            </a:stretch>
          </p:blipFill>
          <p:spPr>
            <a:xfrm>
              <a:off x="1104888" y="250814"/>
              <a:ext cx="1444630" cy="14400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1104888" y="1695444"/>
              <a:ext cx="1440000" cy="257369"/>
            </a:xfrm>
            <a:prstGeom prst="rect">
              <a:avLst/>
            </a:prstGeom>
            <a:gradFill flip="none" rotWithShape="1">
              <a:gsLst>
                <a:gs pos="19000">
                  <a:schemeClr val="accent5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175" cap="rnd">
              <a:noFill/>
            </a:ln>
            <a:effectLst>
              <a:outerShdw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36000" tIns="36000" rIns="36000" bIns="36000" rtlCol="0">
              <a:spAutoFit/>
            </a:bodyPr>
            <a:lstStyle/>
            <a:p>
              <a:pPr algn="ctr"/>
              <a:r>
                <a:rPr lang="fr-CH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LUMINOSA (USA)</a:t>
              </a:r>
              <a:endParaRPr lang="it-C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3" name="Gruppo 40"/>
          <p:cNvGrpSpPr/>
          <p:nvPr/>
        </p:nvGrpSpPr>
        <p:grpSpPr>
          <a:xfrm>
            <a:off x="6161093" y="0"/>
            <a:ext cx="1444630" cy="1617369"/>
            <a:chOff x="7172334" y="106351"/>
            <a:chExt cx="1444630" cy="1617369"/>
          </a:xfrm>
        </p:grpSpPr>
        <p:pic>
          <p:nvPicPr>
            <p:cNvPr id="7" name="Immagine 6" descr="el diamant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2334" y="106351"/>
              <a:ext cx="1439074" cy="1439074"/>
            </a:xfrm>
            <a:prstGeom prst="rect">
              <a:avLst/>
            </a:prstGeom>
            <a:ln w="28575">
              <a:solidFill>
                <a:srgbClr val="FF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asellaDiTesto 7"/>
            <p:cNvSpPr txBox="1"/>
            <p:nvPr/>
          </p:nvSpPr>
          <p:spPr>
            <a:xfrm>
              <a:off x="7176964" y="1262055"/>
              <a:ext cx="1440000" cy="461665"/>
            </a:xfrm>
            <a:prstGeom prst="rect">
              <a:avLst/>
            </a:prstGeom>
            <a:gradFill flip="none" rotWithShape="1">
              <a:gsLst>
                <a:gs pos="17000">
                  <a:srgbClr val="FFC000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C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EL DIAMANTE (</a:t>
              </a:r>
              <a:r>
                <a:rPr lang="fr-CH" sz="1200" b="1" dirty="0" err="1" smtClean="0">
                  <a:latin typeface="Century Gothic" pitchFamily="34" charset="0"/>
                </a:rPr>
                <a:t>Messico</a:t>
              </a:r>
              <a:r>
                <a:rPr lang="fr-CH" sz="1200" b="1" dirty="0" smtClean="0">
                  <a:latin typeface="Century Gothic" pitchFamily="34" charset="0"/>
                </a:rPr>
                <a:t>)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  <p:grpSp>
        <p:nvGrpSpPr>
          <p:cNvPr id="4" name="Gruppo 50"/>
          <p:cNvGrpSpPr/>
          <p:nvPr/>
        </p:nvGrpSpPr>
        <p:grpSpPr>
          <a:xfrm>
            <a:off x="960425" y="4873630"/>
            <a:ext cx="1440000" cy="1695444"/>
            <a:chOff x="960425" y="5162556"/>
            <a:chExt cx="1440000" cy="1695444"/>
          </a:xfrm>
        </p:grpSpPr>
        <p:pic>
          <p:nvPicPr>
            <p:cNvPr id="9" name="Immagine 8" descr="li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425" y="5162556"/>
              <a:ext cx="1440000" cy="1440000"/>
            </a:xfrm>
            <a:prstGeom prst="rect">
              <a:avLst/>
            </a:prstGeom>
            <a:ln w="28575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CasellaDiTesto 9"/>
            <p:cNvSpPr txBox="1"/>
            <p:nvPr/>
          </p:nvSpPr>
          <p:spPr>
            <a:xfrm>
              <a:off x="960425" y="6581001"/>
              <a:ext cx="1440000" cy="27699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5"/>
            </a:lnRef>
            <a:fillRef idx="100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LIA (Argentina) 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  <p:grpSp>
        <p:nvGrpSpPr>
          <p:cNvPr id="19" name="Gruppo 48"/>
          <p:cNvGrpSpPr/>
          <p:nvPr/>
        </p:nvGrpSpPr>
        <p:grpSpPr>
          <a:xfrm>
            <a:off x="238110" y="2417759"/>
            <a:ext cx="1444630" cy="1906295"/>
            <a:chOff x="382573" y="2706685"/>
            <a:chExt cx="1444630" cy="1906295"/>
          </a:xfrm>
        </p:grpSpPr>
        <p:pic>
          <p:nvPicPr>
            <p:cNvPr id="11" name="Immagine 10" descr="nuvoletta_caraca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573" y="2706685"/>
              <a:ext cx="1440000" cy="1440000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382573" y="4151315"/>
              <a:ext cx="1444630" cy="461665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5"/>
            </a:lnRef>
            <a:fillRef idx="100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NUVOLETTA (Venezuela)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  <p:grpSp>
        <p:nvGrpSpPr>
          <p:cNvPr id="21" name="Gruppo 46"/>
          <p:cNvGrpSpPr/>
          <p:nvPr/>
        </p:nvGrpSpPr>
        <p:grpSpPr>
          <a:xfrm>
            <a:off x="6161093" y="4873630"/>
            <a:ext cx="1444629" cy="1850443"/>
            <a:chOff x="7027871" y="5162556"/>
            <a:chExt cx="1444629" cy="1850443"/>
          </a:xfrm>
        </p:grpSpPr>
        <p:pic>
          <p:nvPicPr>
            <p:cNvPr id="17" name="Immagine 16" descr="alta gracia_cordob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27871" y="5162556"/>
              <a:ext cx="1440000" cy="1440000"/>
            </a:xfrm>
            <a:prstGeom prst="rect">
              <a:avLst/>
            </a:prstGeom>
            <a:ln w="28575">
              <a:solidFill>
                <a:srgbClr val="DF5F7D"/>
              </a:solidFill>
            </a:ln>
          </p:spPr>
        </p:pic>
        <p:sp>
          <p:nvSpPr>
            <p:cNvPr id="18" name="CasellaDiTesto 17"/>
            <p:cNvSpPr txBox="1"/>
            <p:nvPr/>
          </p:nvSpPr>
          <p:spPr>
            <a:xfrm>
              <a:off x="7032500" y="6580999"/>
              <a:ext cx="1440000" cy="432000"/>
            </a:xfrm>
            <a:prstGeom prst="rect">
              <a:avLst/>
            </a:prstGeom>
            <a:gradFill>
              <a:gsLst>
                <a:gs pos="0">
                  <a:srgbClr val="DF5F7D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rgbClr val="DF5F7D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5"/>
            </a:lnRef>
            <a:fillRef idx="100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ALTA GRACIA </a:t>
              </a:r>
            </a:p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(Argentina) 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  <p:grpSp>
        <p:nvGrpSpPr>
          <p:cNvPr id="22" name="Gruppo 41"/>
          <p:cNvGrpSpPr/>
          <p:nvPr/>
        </p:nvGrpSpPr>
        <p:grpSpPr>
          <a:xfrm>
            <a:off x="7465890" y="1406518"/>
            <a:ext cx="1440000" cy="1587704"/>
            <a:chOff x="7172334" y="1839907"/>
            <a:chExt cx="1440000" cy="1587704"/>
          </a:xfrm>
        </p:grpSpPr>
        <p:pic>
          <p:nvPicPr>
            <p:cNvPr id="13" name="Immagine 12" descr="santa mari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2334" y="1839907"/>
              <a:ext cx="1440000" cy="1440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6" name="CasellaDiTesto 15"/>
            <p:cNvSpPr txBox="1"/>
            <p:nvPr/>
          </p:nvSpPr>
          <p:spPr>
            <a:xfrm>
              <a:off x="7172334" y="2995611"/>
              <a:ext cx="1440000" cy="4320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rgbClr val="C0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SANTA MARIA (</a:t>
              </a:r>
              <a:r>
                <a:rPr lang="fr-CH" sz="1200" b="1" dirty="0" err="1" smtClean="0">
                  <a:latin typeface="Century Gothic" pitchFamily="34" charset="0"/>
                </a:rPr>
                <a:t>Brasile</a:t>
              </a:r>
              <a:r>
                <a:rPr lang="fr-CH" sz="1200" b="1" dirty="0" smtClean="0">
                  <a:latin typeface="Century Gothic" pitchFamily="34" charset="0"/>
                </a:rPr>
                <a:t>)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  <p:cxnSp>
        <p:nvCxnSpPr>
          <p:cNvPr id="20" name="Connettore 2 19"/>
          <p:cNvCxnSpPr>
            <a:stCxn id="5" idx="3"/>
          </p:cNvCxnSpPr>
          <p:nvPr/>
        </p:nvCxnSpPr>
        <p:spPr>
          <a:xfrm>
            <a:off x="2549518" y="970814"/>
            <a:ext cx="1444630" cy="188033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4" idx="1"/>
          </p:cNvCxnSpPr>
          <p:nvPr/>
        </p:nvCxnSpPr>
        <p:spPr>
          <a:xfrm rot="10800000" flipV="1">
            <a:off x="5149852" y="4004536"/>
            <a:ext cx="2316038" cy="58016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3" idx="1"/>
          </p:cNvCxnSpPr>
          <p:nvPr/>
        </p:nvCxnSpPr>
        <p:spPr>
          <a:xfrm rot="10800000" flipV="1">
            <a:off x="4860926" y="2126518"/>
            <a:ext cx="2604964" cy="18803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1" idx="3"/>
          </p:cNvCxnSpPr>
          <p:nvPr/>
        </p:nvCxnSpPr>
        <p:spPr>
          <a:xfrm>
            <a:off x="1678110" y="3137759"/>
            <a:ext cx="2893890" cy="101355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7" idx="1"/>
          </p:cNvCxnSpPr>
          <p:nvPr/>
        </p:nvCxnSpPr>
        <p:spPr>
          <a:xfrm rot="10800000" flipV="1">
            <a:off x="3849685" y="719537"/>
            <a:ext cx="2311408" cy="285392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9" idx="3"/>
          </p:cNvCxnSpPr>
          <p:nvPr/>
        </p:nvCxnSpPr>
        <p:spPr>
          <a:xfrm flipV="1">
            <a:off x="2400425" y="5307019"/>
            <a:ext cx="2460501" cy="28661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7" idx="1"/>
          </p:cNvCxnSpPr>
          <p:nvPr/>
        </p:nvCxnSpPr>
        <p:spPr>
          <a:xfrm rot="10800000">
            <a:off x="4716463" y="5018094"/>
            <a:ext cx="1444630" cy="575537"/>
          </a:xfrm>
          <a:prstGeom prst="straightConnector1">
            <a:avLst/>
          </a:prstGeom>
          <a:ln w="25400">
            <a:solidFill>
              <a:srgbClr val="DF5F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47"/>
          <p:cNvGrpSpPr/>
          <p:nvPr/>
        </p:nvGrpSpPr>
        <p:grpSpPr>
          <a:xfrm>
            <a:off x="7465889" y="3284537"/>
            <a:ext cx="1440001" cy="1732167"/>
            <a:chOff x="7316796" y="3429000"/>
            <a:chExt cx="1440001" cy="1732167"/>
          </a:xfrm>
        </p:grpSpPr>
        <p:pic>
          <p:nvPicPr>
            <p:cNvPr id="14" name="Immagine 13" descr="ginetta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16797" y="3429000"/>
              <a:ext cx="1440000" cy="144000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15" name="CasellaDiTesto 14"/>
            <p:cNvSpPr txBox="1"/>
            <p:nvPr/>
          </p:nvSpPr>
          <p:spPr>
            <a:xfrm>
              <a:off x="7316796" y="4729167"/>
              <a:ext cx="1440000" cy="43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latin typeface="Century Gothic" pitchFamily="34" charset="0"/>
                </a:rPr>
                <a:t>GINETTA (</a:t>
              </a:r>
              <a:r>
                <a:rPr lang="fr-CH" sz="1200" b="1" dirty="0" err="1" smtClean="0">
                  <a:latin typeface="Century Gothic" pitchFamily="34" charset="0"/>
                </a:rPr>
                <a:t>Brasile</a:t>
              </a:r>
              <a:r>
                <a:rPr lang="fr-CH" sz="1200" b="1" dirty="0" smtClean="0">
                  <a:latin typeface="Century Gothic" pitchFamily="34" charset="0"/>
                </a:rPr>
                <a:t>)</a:t>
              </a:r>
              <a:endParaRPr lang="it-CH" sz="1200" b="1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7" name="Abgerundetes Rechteck 24"/>
          <p:cNvSpPr/>
          <p:nvPr/>
        </p:nvSpPr>
        <p:spPr>
          <a:xfrm>
            <a:off x="1760499" y="1470199"/>
            <a:ext cx="6149044" cy="3575459"/>
          </a:xfrm>
          <a:prstGeom prst="round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8900000" scaled="0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CH" sz="11500" b="1" dirty="0" smtClean="0">
                <a:ln/>
                <a:solidFill>
                  <a:srgbClr val="002060"/>
                </a:solidFill>
                <a:latin typeface="Arial Rounded MT Bold" pitchFamily="34" charset="0"/>
              </a:rPr>
              <a:t>Africa e Asia</a:t>
            </a:r>
            <a:endParaRPr lang="it-CH" sz="11500" b="1" dirty="0">
              <a:ln/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3074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41" name="Abgerundetes Rechteck 40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3" name="Abgerundetes Rechteck 42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3226579" y="923907"/>
                <a:ext cx="2690843" cy="40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2000" b="1" spc="3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CALCOLATRICE</a:t>
                </a:r>
              </a:p>
            </p:txBody>
          </p:sp>
          <p:sp>
            <p:nvSpPr>
              <p:cNvPr id="53" name="Interaktive Schaltfläche: Zurückkehren 52">
                <a:hlinkClick r:id="rId2" action="ppaction://hlinksldjump" highlightClick="1"/>
                <a:hlinkHover r:id="" action="ppaction://noaction">
                  <a:snd r:embed="rId3" name="applause.wav" builtIn="1"/>
                </a:hlinkHover>
              </p:cNvPr>
              <p:cNvSpPr/>
              <p:nvPr/>
            </p:nvSpPr>
            <p:spPr>
              <a:xfrm rot="16200000">
                <a:off x="4247355" y="5849161"/>
                <a:ext cx="577854" cy="649292"/>
              </a:xfrm>
              <a:prstGeom prst="actionButtonRetur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20" name="Plus 19"/>
            <p:cNvSpPr/>
            <p:nvPr/>
          </p:nvSpPr>
          <p:spPr>
            <a:xfrm>
              <a:off x="2549518" y="3429000"/>
              <a:ext cx="912825" cy="722315"/>
            </a:xfrm>
            <a:prstGeom prst="mathPlus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4138611" y="3429000"/>
              <a:ext cx="1011241" cy="722315"/>
            </a:xfrm>
            <a:prstGeom prst="mathMinus">
              <a:avLst>
                <a:gd name="adj1" fmla="val 35296"/>
              </a:avLst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22" name="Multiplizieren 21"/>
            <p:cNvSpPr/>
            <p:nvPr/>
          </p:nvSpPr>
          <p:spPr>
            <a:xfrm>
              <a:off x="5537194" y="4873630"/>
              <a:ext cx="912825" cy="722315"/>
            </a:xfrm>
            <a:prstGeom prst="mathMultiply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HeroicExtremeRightFacing"/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  <p:sp>
          <p:nvSpPr>
            <p:cNvPr id="23" name="Division 22"/>
            <p:cNvSpPr/>
            <p:nvPr/>
          </p:nvSpPr>
          <p:spPr>
            <a:xfrm>
              <a:off x="2549518" y="4873630"/>
              <a:ext cx="912825" cy="722315"/>
            </a:xfrm>
            <a:prstGeom prst="mathDivid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Gleich 23"/>
            <p:cNvSpPr/>
            <p:nvPr/>
          </p:nvSpPr>
          <p:spPr>
            <a:xfrm>
              <a:off x="5537200" y="3429000"/>
              <a:ext cx="912813" cy="722313"/>
            </a:xfrm>
            <a:prstGeom prst="mathEqual">
              <a:avLst/>
            </a:prstGeom>
            <a:blipFill>
              <a:blip r:embed="rId4"/>
              <a:tile tx="0" ty="0" sx="100000" sy="100000" flip="none" algn="tl"/>
            </a:blip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  <p:sp>
          <p:nvSpPr>
            <p:cNvPr id="25" name="Parallelogramm 24"/>
            <p:cNvSpPr/>
            <p:nvPr/>
          </p:nvSpPr>
          <p:spPr>
            <a:xfrm>
              <a:off x="4138611" y="4873630"/>
              <a:ext cx="722315" cy="577852"/>
            </a:xfrm>
            <a:prstGeom prst="parallelogram">
              <a:avLst>
                <a:gd name="adj" fmla="val 92467"/>
              </a:avLst>
            </a:prstGeom>
            <a:solidFill>
              <a:srgbClr val="D6365C"/>
            </a:solidFill>
            <a:ln w="34925"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sz="20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2549525" y="1406525"/>
              <a:ext cx="4044950" cy="130016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  <a:t/>
              </a:r>
              <a:br>
                <a:rPr lang="de-AT" sz="2000" b="1" dirty="0">
                  <a:solidFill>
                    <a:schemeClr val="tx1"/>
                  </a:solidFill>
                  <a:latin typeface="Lucida Sans Typewriter" pitchFamily="49" charset="0"/>
                </a:rPr>
              </a:br>
              <a:endParaRPr lang="de-AT" sz="2000" b="1" dirty="0">
                <a:solidFill>
                  <a:schemeClr val="tx1"/>
                </a:solidFill>
                <a:latin typeface="Lucida Sans Typewriter" pitchFamily="49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cartina_asia, africa.jpg"/>
          <p:cNvPicPr>
            <a:picLocks noChangeAspect="1"/>
          </p:cNvPicPr>
          <p:nvPr/>
        </p:nvPicPr>
        <p:blipFill>
          <a:blip r:embed="rId3"/>
          <a:srcRect l="24873"/>
          <a:stretch>
            <a:fillRect/>
          </a:stretch>
        </p:blipFill>
        <p:spPr>
          <a:xfrm>
            <a:off x="1249351" y="0"/>
            <a:ext cx="6478897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38110" y="2243298"/>
            <a:ext cx="1800000" cy="3189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PIERO (Kenya)</a:t>
            </a:r>
            <a:endParaRPr lang="it-C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8110" y="6173797"/>
            <a:ext cx="1800000" cy="57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FONTEM (</a:t>
            </a:r>
            <a:r>
              <a:rPr lang="fr-CH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Camerun</a:t>
            </a:r>
            <a:r>
              <a:rPr lang="fr-CH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it-CH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Immagine 8" descr="pi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0" y="395277"/>
            <a:ext cx="1800000" cy="1800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Immagine 11" descr="p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871" y="4295778"/>
            <a:ext cx="1800000" cy="1800000"/>
          </a:xfrm>
          <a:prstGeom prst="rect">
            <a:avLst/>
          </a:prstGeom>
          <a:ln w="28575">
            <a:solidFill>
              <a:srgbClr val="DF5F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7027871" y="6173797"/>
            <a:ext cx="1800000" cy="3189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  <a:latin typeface="Century Gothic" pitchFamily="34" charset="0"/>
              </a:rPr>
              <a:t>PACE (</a:t>
            </a:r>
            <a:r>
              <a:rPr lang="fr-CH" sz="1600" b="1" dirty="0" err="1" smtClean="0">
                <a:solidFill>
                  <a:schemeClr val="tx1"/>
                </a:solidFill>
                <a:latin typeface="Century Gothic" pitchFamily="34" charset="0"/>
              </a:rPr>
              <a:t>Filippine</a:t>
            </a:r>
            <a:r>
              <a:rPr lang="fr-CH" sz="1600" b="1" dirty="0" smtClean="0">
                <a:solidFill>
                  <a:schemeClr val="tx1"/>
                </a:solidFill>
                <a:latin typeface="Century Gothic" pitchFamily="34" charset="0"/>
              </a:rPr>
              <a:t>) </a:t>
            </a:r>
            <a:endParaRPr lang="it-C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Immagine 13" descr="dalw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871" y="250814"/>
            <a:ext cx="1800000" cy="1800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5" name="CasellaDiTesto 14"/>
          <p:cNvSpPr txBox="1"/>
          <p:nvPr/>
        </p:nvSpPr>
        <p:spPr>
          <a:xfrm>
            <a:off x="7027871" y="2128833"/>
            <a:ext cx="1800000" cy="57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  <a:latin typeface="Century Gothic" pitchFamily="34" charset="0"/>
              </a:rPr>
              <a:t>DALWAL (Pakistan)</a:t>
            </a:r>
            <a:endParaRPr lang="it-CH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Immagine 2" descr="fontem_paesaggio.jpg"/>
          <p:cNvPicPr>
            <a:picLocks noChangeAspect="1"/>
          </p:cNvPicPr>
          <p:nvPr/>
        </p:nvPicPr>
        <p:blipFill>
          <a:blip r:embed="rId7"/>
          <a:srcRect l="6681" r="26504"/>
          <a:stretch>
            <a:fillRect/>
          </a:stretch>
        </p:blipFill>
        <p:spPr>
          <a:xfrm>
            <a:off x="238110" y="4295778"/>
            <a:ext cx="1805800" cy="180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 w="114300" prst="artDeco"/>
          </a:sp3d>
        </p:spPr>
      </p:pic>
      <p:cxnSp>
        <p:nvCxnSpPr>
          <p:cNvPr id="19" name="Connettore 2 18"/>
          <p:cNvCxnSpPr>
            <a:stCxn id="9" idx="3"/>
          </p:cNvCxnSpPr>
          <p:nvPr/>
        </p:nvCxnSpPr>
        <p:spPr>
          <a:xfrm>
            <a:off x="2038110" y="1295277"/>
            <a:ext cx="1667112" cy="27115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2" idx="1"/>
          </p:cNvCxnSpPr>
          <p:nvPr/>
        </p:nvCxnSpPr>
        <p:spPr>
          <a:xfrm rot="10800000">
            <a:off x="6016631" y="3573464"/>
            <a:ext cx="1011241" cy="1622315"/>
          </a:xfrm>
          <a:prstGeom prst="straightConnector1">
            <a:avLst/>
          </a:prstGeom>
          <a:ln w="25400">
            <a:solidFill>
              <a:srgbClr val="DF5F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3" idx="3"/>
          </p:cNvCxnSpPr>
          <p:nvPr/>
        </p:nvCxnSpPr>
        <p:spPr>
          <a:xfrm flipV="1">
            <a:off x="2043910" y="4151315"/>
            <a:ext cx="1227923" cy="1044463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4" idx="1"/>
          </p:cNvCxnSpPr>
          <p:nvPr/>
        </p:nvCxnSpPr>
        <p:spPr>
          <a:xfrm rot="10800000" flipV="1">
            <a:off x="4860927" y="1150813"/>
            <a:ext cx="2166945" cy="242264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Abgerundetes Rechteck 3"/>
            <p:cNvSpPr/>
            <p:nvPr/>
          </p:nvSpPr>
          <p:spPr bwMode="auto">
            <a:xfrm rot="16200000">
              <a:off x="1143000" y="-1143000"/>
              <a:ext cx="6858000" cy="9144000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 bwMode="auto">
            <a:xfrm rot="16200000">
              <a:off x="1656218" y="-554493"/>
              <a:ext cx="6454588" cy="8038681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9" name="Ellipse 8"/>
            <p:cNvSpPr/>
            <p:nvPr/>
          </p:nvSpPr>
          <p:spPr bwMode="auto">
            <a:xfrm rot="16200000">
              <a:off x="258269" y="1356127"/>
              <a:ext cx="401185" cy="11385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0" name="Ellipse 9"/>
            <p:cNvSpPr/>
            <p:nvPr/>
          </p:nvSpPr>
          <p:spPr bwMode="auto">
            <a:xfrm rot="16200000">
              <a:off x="283178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1" name="Ellipse 10"/>
            <p:cNvSpPr/>
            <p:nvPr/>
          </p:nvSpPr>
          <p:spPr bwMode="auto">
            <a:xfrm rot="16200000">
              <a:off x="520321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2" name="Ellipse 11"/>
            <p:cNvSpPr/>
            <p:nvPr/>
          </p:nvSpPr>
          <p:spPr bwMode="auto">
            <a:xfrm rot="16200000">
              <a:off x="292082" y="1387618"/>
              <a:ext cx="100853" cy="6430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 bwMode="auto">
            <a:xfrm rot="16200000">
              <a:off x="180825" y="5208424"/>
              <a:ext cx="618569" cy="564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 bwMode="auto">
            <a:xfrm rot="16200000">
              <a:off x="283918" y="5311141"/>
              <a:ext cx="412379" cy="35951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Rechteck 14"/>
            <p:cNvSpPr/>
            <p:nvPr/>
          </p:nvSpPr>
          <p:spPr bwMode="auto">
            <a:xfrm rot="16200000">
              <a:off x="817088" y="72133"/>
              <a:ext cx="206190" cy="11566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Rechteck 15"/>
            <p:cNvSpPr/>
            <p:nvPr/>
          </p:nvSpPr>
          <p:spPr bwMode="auto">
            <a:xfrm rot="16200000">
              <a:off x="560295" y="72133"/>
              <a:ext cx="206190" cy="1156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5" name="Rechteck 4"/>
            <p:cNvSpPr/>
            <p:nvPr/>
          </p:nvSpPr>
          <p:spPr bwMode="auto">
            <a:xfrm rot="16200000">
              <a:off x="-1293873" y="3115157"/>
              <a:ext cx="3567965" cy="564943"/>
            </a:xfrm>
            <a:prstGeom prst="rect">
              <a:avLst/>
            </a:prstGeom>
            <a:noFill/>
          </p:spPr>
          <p:txBody>
            <a:bodyPr vert="vert"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8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8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8" name="Abgerundetes Rechteck 24"/>
          <p:cNvSpPr/>
          <p:nvPr/>
        </p:nvSpPr>
        <p:spPr>
          <a:xfrm>
            <a:off x="1943064" y="1470199"/>
            <a:ext cx="6149044" cy="3575459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CH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Europa</a:t>
            </a:r>
            <a:endParaRPr lang="it-CH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rtina_europa.jpg"/>
          <p:cNvPicPr>
            <a:picLocks noChangeAspect="1"/>
          </p:cNvPicPr>
          <p:nvPr/>
        </p:nvPicPr>
        <p:blipFill>
          <a:blip r:embed="rId3"/>
          <a:srcRect l="36507" t="14074" r="21614" b="41690"/>
          <a:stretch>
            <a:fillRect/>
          </a:stretch>
        </p:blipFill>
        <p:spPr>
          <a:xfrm>
            <a:off x="1552036" y="828666"/>
            <a:ext cx="6053687" cy="5085098"/>
          </a:xfrm>
          <a:prstGeom prst="rect">
            <a:avLst/>
          </a:prstGeom>
        </p:spPr>
      </p:pic>
      <p:grpSp>
        <p:nvGrpSpPr>
          <p:cNvPr id="2" name="Gruppo 57"/>
          <p:cNvGrpSpPr/>
          <p:nvPr/>
        </p:nvGrpSpPr>
        <p:grpSpPr>
          <a:xfrm>
            <a:off x="238110" y="5018093"/>
            <a:ext cx="1444630" cy="1768165"/>
            <a:chOff x="238110" y="5018093"/>
            <a:chExt cx="1444630" cy="1768165"/>
          </a:xfrm>
        </p:grpSpPr>
        <p:pic>
          <p:nvPicPr>
            <p:cNvPr id="10" name="Immagine 9" descr="Loreto_Barcellon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10" y="5018093"/>
              <a:ext cx="1440000" cy="1440000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CasellaDiTesto 23"/>
            <p:cNvSpPr txBox="1"/>
            <p:nvPr/>
          </p:nvSpPr>
          <p:spPr>
            <a:xfrm>
              <a:off x="242740" y="6318258"/>
              <a:ext cx="1440000" cy="468000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fr-CH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CASTELLO ESTERIORE</a:t>
              </a:r>
            </a:p>
            <a:p>
              <a:pPr algn="ctr"/>
              <a:r>
                <a:rPr lang="fr-CH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fr-CH" sz="9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Spagna</a:t>
              </a:r>
              <a:r>
                <a:rPr lang="fr-CH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it-CH" sz="9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27" name="Connettore 2 26"/>
          <p:cNvCxnSpPr>
            <a:stCxn id="4" idx="0"/>
          </p:cNvCxnSpPr>
          <p:nvPr/>
        </p:nvCxnSpPr>
        <p:spPr>
          <a:xfrm rot="16200000" flipV="1">
            <a:off x="4137914" y="3574160"/>
            <a:ext cx="866778" cy="2021087"/>
          </a:xfrm>
          <a:prstGeom prst="straightConnector1">
            <a:avLst/>
          </a:prstGeom>
          <a:ln w="25400">
            <a:solidFill>
              <a:srgbClr val="DF5F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5" idx="1"/>
          </p:cNvCxnSpPr>
          <p:nvPr/>
        </p:nvCxnSpPr>
        <p:spPr>
          <a:xfrm rot="10800000" flipV="1">
            <a:off x="3705222" y="3281759"/>
            <a:ext cx="3756038" cy="2917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81" idx="1"/>
          </p:cNvCxnSpPr>
          <p:nvPr/>
        </p:nvCxnSpPr>
        <p:spPr>
          <a:xfrm rot="10800000" flipV="1">
            <a:off x="3416296" y="1796907"/>
            <a:ext cx="4044964" cy="206548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0" idx="0"/>
          </p:cNvCxnSpPr>
          <p:nvPr/>
        </p:nvCxnSpPr>
        <p:spPr>
          <a:xfrm rot="5400000" flipH="1" flipV="1">
            <a:off x="1537120" y="3716769"/>
            <a:ext cx="722315" cy="188033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71" idx="2"/>
          </p:cNvCxnSpPr>
          <p:nvPr/>
        </p:nvCxnSpPr>
        <p:spPr>
          <a:xfrm rot="5400000">
            <a:off x="2470166" y="2629647"/>
            <a:ext cx="1745482" cy="142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82" idx="3"/>
          </p:cNvCxnSpPr>
          <p:nvPr/>
        </p:nvCxnSpPr>
        <p:spPr>
          <a:xfrm>
            <a:off x="1682740" y="4096388"/>
            <a:ext cx="1011241" cy="5492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54" idx="1"/>
          </p:cNvCxnSpPr>
          <p:nvPr/>
        </p:nvCxnSpPr>
        <p:spPr>
          <a:xfrm rot="10800000">
            <a:off x="3560760" y="3862389"/>
            <a:ext cx="3900501" cy="18757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69" idx="3"/>
          </p:cNvCxnSpPr>
          <p:nvPr/>
        </p:nvCxnSpPr>
        <p:spPr>
          <a:xfrm>
            <a:off x="1678110" y="1784981"/>
            <a:ext cx="1015871" cy="164401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79" idx="2"/>
          </p:cNvCxnSpPr>
          <p:nvPr/>
        </p:nvCxnSpPr>
        <p:spPr>
          <a:xfrm rot="5400000">
            <a:off x="3512953" y="1934250"/>
            <a:ext cx="1975947" cy="216926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56"/>
          <p:cNvGrpSpPr/>
          <p:nvPr/>
        </p:nvGrpSpPr>
        <p:grpSpPr>
          <a:xfrm>
            <a:off x="238110" y="250814"/>
            <a:ext cx="1440000" cy="1768167"/>
            <a:chOff x="0" y="2417759"/>
            <a:chExt cx="1440000" cy="1768167"/>
          </a:xfrm>
        </p:grpSpPr>
        <p:pic>
          <p:nvPicPr>
            <p:cNvPr id="13" name="Immagine 12" descr="Lieta_Irland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17759"/>
              <a:ext cx="1440000" cy="1440000"/>
            </a:xfrm>
            <a:prstGeom prst="rect">
              <a:avLst/>
            </a:prstGeom>
            <a:ln w="2857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9" name="CasellaDiTesto 68"/>
            <p:cNvSpPr txBox="1"/>
            <p:nvPr/>
          </p:nvSpPr>
          <p:spPr>
            <a:xfrm>
              <a:off x="0" y="3717926"/>
              <a:ext cx="1440000" cy="46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/>
                <a:t>LIETA (</a:t>
              </a:r>
              <a:r>
                <a:rPr lang="fr-CH" sz="1200" b="1" dirty="0" err="1" smtClean="0"/>
                <a:t>Irlanda</a:t>
              </a:r>
              <a:r>
                <a:rPr lang="fr-CH" sz="1200" b="1" dirty="0" smtClean="0"/>
                <a:t>)</a:t>
              </a:r>
              <a:endParaRPr lang="it-CH" sz="1200" b="1" dirty="0"/>
            </a:p>
          </p:txBody>
        </p:sp>
      </p:grpSp>
      <p:grpSp>
        <p:nvGrpSpPr>
          <p:cNvPr id="5" name="Gruppo 48"/>
          <p:cNvGrpSpPr/>
          <p:nvPr/>
        </p:nvGrpSpPr>
        <p:grpSpPr>
          <a:xfrm>
            <a:off x="2693981" y="250814"/>
            <a:ext cx="1440465" cy="1577166"/>
            <a:chOff x="7554907" y="2417759"/>
            <a:chExt cx="1440465" cy="1577166"/>
          </a:xfrm>
        </p:grpSpPr>
        <p:pic>
          <p:nvPicPr>
            <p:cNvPr id="9" name="Immagine 8" descr="Vita_Belgi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5372" y="2417759"/>
              <a:ext cx="1440000" cy="14400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" name="CasellaDiTesto 70"/>
            <p:cNvSpPr txBox="1"/>
            <p:nvPr/>
          </p:nvSpPr>
          <p:spPr>
            <a:xfrm>
              <a:off x="7554907" y="3717926"/>
              <a:ext cx="1440000" cy="276999"/>
            </a:xfrm>
            <a:prstGeom prst="rect">
              <a:avLst/>
            </a:prstGeom>
            <a:ln w="28575"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/>
                <a:t>VITA (</a:t>
              </a:r>
              <a:r>
                <a:rPr lang="fr-CH" sz="1200" b="1" dirty="0" err="1" smtClean="0"/>
                <a:t>Belgio</a:t>
              </a:r>
              <a:r>
                <a:rPr lang="fr-CH" sz="1200" b="1" dirty="0" smtClean="0"/>
                <a:t>)</a:t>
              </a:r>
              <a:endParaRPr lang="it-CH" sz="1200" b="1" dirty="0"/>
            </a:p>
          </p:txBody>
        </p:sp>
      </p:grpSp>
      <p:grpSp>
        <p:nvGrpSpPr>
          <p:cNvPr id="8" name="Gruppo 36"/>
          <p:cNvGrpSpPr/>
          <p:nvPr/>
        </p:nvGrpSpPr>
        <p:grpSpPr>
          <a:xfrm>
            <a:off x="7461260" y="2562222"/>
            <a:ext cx="1444630" cy="1762611"/>
            <a:chOff x="4860926" y="256370"/>
            <a:chExt cx="1444630" cy="1762611"/>
          </a:xfrm>
        </p:grpSpPr>
        <p:pic>
          <p:nvPicPr>
            <p:cNvPr id="15" name="Immagine 14" descr="Fior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0926" y="256370"/>
              <a:ext cx="1439074" cy="1439074"/>
            </a:xfrm>
            <a:prstGeom prst="rect">
              <a:avLst/>
            </a:prstGeom>
            <a:ln w="28575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2" name="CasellaDiTesto 71"/>
            <p:cNvSpPr txBox="1"/>
            <p:nvPr/>
          </p:nvSpPr>
          <p:spPr>
            <a:xfrm>
              <a:off x="4865556" y="1550981"/>
              <a:ext cx="1440000" cy="4680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/>
                <a:t>FIORE (</a:t>
              </a:r>
              <a:r>
                <a:rPr lang="fr-CH" sz="1200" b="1" dirty="0" err="1" smtClean="0"/>
                <a:t>Polonia</a:t>
              </a:r>
              <a:r>
                <a:rPr lang="fr-CH" sz="1200" b="1" dirty="0" smtClean="0"/>
                <a:t>)</a:t>
              </a:r>
              <a:endParaRPr lang="it-CH" sz="1200" b="1" dirty="0"/>
            </a:p>
          </p:txBody>
        </p:sp>
      </p:grpSp>
      <p:grpSp>
        <p:nvGrpSpPr>
          <p:cNvPr id="11" name="Gruppo 51"/>
          <p:cNvGrpSpPr/>
          <p:nvPr/>
        </p:nvGrpSpPr>
        <p:grpSpPr>
          <a:xfrm>
            <a:off x="7461260" y="5018093"/>
            <a:ext cx="1444630" cy="1768167"/>
            <a:chOff x="7172334" y="5018093"/>
            <a:chExt cx="1444630" cy="1768167"/>
          </a:xfrm>
        </p:grpSpPr>
        <p:pic>
          <p:nvPicPr>
            <p:cNvPr id="54" name="Immagine 53" descr="Giosi_Austri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2334" y="5018093"/>
              <a:ext cx="1440000" cy="14400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75" name="CasellaDiTesto 74"/>
            <p:cNvSpPr txBox="1"/>
            <p:nvPr/>
          </p:nvSpPr>
          <p:spPr>
            <a:xfrm>
              <a:off x="7176964" y="6318260"/>
              <a:ext cx="1440000" cy="4680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GIOSI (</a:t>
              </a:r>
              <a:r>
                <a:rPr lang="fr-CH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Austria</a:t>
              </a:r>
              <a:r>
                <a:rPr lang="fr-CH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it-CH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Gruppo 55"/>
          <p:cNvGrpSpPr/>
          <p:nvPr/>
        </p:nvGrpSpPr>
        <p:grpSpPr>
          <a:xfrm>
            <a:off x="4858135" y="5018093"/>
            <a:ext cx="1447421" cy="1768167"/>
            <a:chOff x="2405055" y="5018093"/>
            <a:chExt cx="1447421" cy="1768167"/>
          </a:xfrm>
        </p:grpSpPr>
        <p:pic>
          <p:nvPicPr>
            <p:cNvPr id="4" name="Immagine 3" descr="CD (22).jpg"/>
            <p:cNvPicPr>
              <a:picLocks noChangeAspect="1"/>
            </p:cNvPicPr>
            <p:nvPr/>
          </p:nvPicPr>
          <p:blipFill>
            <a:blip r:embed="rId9" cstate="screen"/>
            <a:srcRect l="24565"/>
            <a:stretch>
              <a:fillRect/>
            </a:stretch>
          </p:blipFill>
          <p:spPr>
            <a:xfrm>
              <a:off x="2405055" y="5018093"/>
              <a:ext cx="1447421" cy="1440000"/>
            </a:xfrm>
            <a:prstGeom prst="rect">
              <a:avLst/>
            </a:prstGeom>
            <a:noFill/>
            <a:ln w="28575">
              <a:solidFill>
                <a:srgbClr val="DF5F7D"/>
              </a:solidFill>
            </a:ln>
          </p:spPr>
        </p:pic>
        <p:sp>
          <p:nvSpPr>
            <p:cNvPr id="76" name="CasellaDiTesto 75"/>
            <p:cNvSpPr txBox="1"/>
            <p:nvPr/>
          </p:nvSpPr>
          <p:spPr>
            <a:xfrm>
              <a:off x="2409685" y="6318260"/>
              <a:ext cx="1440000" cy="468000"/>
            </a:xfrm>
            <a:prstGeom prst="rect">
              <a:avLst/>
            </a:prstGeom>
            <a:ln w="28575">
              <a:solidFill>
                <a:srgbClr val="DF5F7D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LOPPIANO (</a:t>
              </a:r>
              <a:r>
                <a:rPr lang="fr-CH" sz="12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Italia</a:t>
              </a:r>
              <a:r>
                <a:rPr lang="fr-CH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endParaRPr lang="it-CH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uppo 34"/>
          <p:cNvGrpSpPr/>
          <p:nvPr/>
        </p:nvGrpSpPr>
        <p:grpSpPr>
          <a:xfrm>
            <a:off x="4860926" y="250814"/>
            <a:ext cx="1444630" cy="1780093"/>
            <a:chOff x="2405055" y="250814"/>
            <a:chExt cx="1444630" cy="1780093"/>
          </a:xfrm>
        </p:grpSpPr>
        <p:pic>
          <p:nvPicPr>
            <p:cNvPr id="17" name="Immagine 16" descr="eckstein_baar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05055" y="250814"/>
              <a:ext cx="1439074" cy="1439074"/>
            </a:xfrm>
            <a:prstGeom prst="rect">
              <a:avLst/>
            </a:prstGeom>
            <a:ln w="2857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9" name="CasellaDiTesto 78"/>
            <p:cNvSpPr txBox="1"/>
            <p:nvPr/>
          </p:nvSpPr>
          <p:spPr>
            <a:xfrm>
              <a:off x="2409685" y="1562907"/>
              <a:ext cx="1440000" cy="468000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/>
                <a:t>ECKSTEIN (Svizzera) </a:t>
              </a:r>
              <a:endParaRPr lang="it-CH" sz="1200" b="1" dirty="0"/>
            </a:p>
          </p:txBody>
        </p:sp>
      </p:grpSp>
      <p:grpSp>
        <p:nvGrpSpPr>
          <p:cNvPr id="18" name="Gruppo 44"/>
          <p:cNvGrpSpPr/>
          <p:nvPr/>
        </p:nvGrpSpPr>
        <p:grpSpPr>
          <a:xfrm>
            <a:off x="7461258" y="255444"/>
            <a:ext cx="1444632" cy="1775463"/>
            <a:chOff x="7172332" y="255444"/>
            <a:chExt cx="1444632" cy="1775463"/>
          </a:xfrm>
        </p:grpSpPr>
        <p:pic>
          <p:nvPicPr>
            <p:cNvPr id="7" name="Immagine 6" descr="ottmaring.jpg"/>
            <p:cNvPicPr>
              <a:picLocks noChangeAspect="1"/>
            </p:cNvPicPr>
            <p:nvPr/>
          </p:nvPicPr>
          <p:blipFill>
            <a:blip r:embed="rId11"/>
            <a:srcRect r="55132"/>
            <a:stretch>
              <a:fillRect/>
            </a:stretch>
          </p:blipFill>
          <p:spPr>
            <a:xfrm>
              <a:off x="7172332" y="255444"/>
              <a:ext cx="1444632" cy="14400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</p:pic>
        <p:sp>
          <p:nvSpPr>
            <p:cNvPr id="81" name="CasellaDiTesto 80"/>
            <p:cNvSpPr txBox="1"/>
            <p:nvPr/>
          </p:nvSpPr>
          <p:spPr>
            <a:xfrm>
              <a:off x="7172334" y="1562907"/>
              <a:ext cx="1440000" cy="4680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OTTMARING (Germania)</a:t>
              </a:r>
              <a:endParaRPr lang="it-C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po 33"/>
          <p:cNvGrpSpPr/>
          <p:nvPr/>
        </p:nvGrpSpPr>
        <p:grpSpPr>
          <a:xfrm>
            <a:off x="238110" y="2562222"/>
            <a:ext cx="1444630" cy="1768166"/>
            <a:chOff x="93647" y="250814"/>
            <a:chExt cx="1444630" cy="1768166"/>
          </a:xfrm>
        </p:grpSpPr>
        <p:pic>
          <p:nvPicPr>
            <p:cNvPr id="19" name="Immagine 18" descr="Arco Iris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647" y="250814"/>
              <a:ext cx="1440000" cy="144000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sp>
          <p:nvSpPr>
            <p:cNvPr id="82" name="CasellaDiTesto 81"/>
            <p:cNvSpPr txBox="1"/>
            <p:nvPr/>
          </p:nvSpPr>
          <p:spPr>
            <a:xfrm>
              <a:off x="98277" y="1550980"/>
              <a:ext cx="1440000" cy="46800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/>
                <a:t>ARCO IRIS </a:t>
              </a:r>
            </a:p>
            <a:p>
              <a:pPr algn="ctr"/>
              <a:r>
                <a:rPr lang="fr-CH" sz="1200" b="1" dirty="0" smtClean="0"/>
                <a:t>(</a:t>
              </a:r>
              <a:r>
                <a:rPr lang="fr-CH" sz="1200" b="1" dirty="0" err="1" smtClean="0"/>
                <a:t>Portogallo</a:t>
              </a:r>
              <a:r>
                <a:rPr lang="fr-CH" sz="1200" b="1" dirty="0" smtClean="0"/>
                <a:t>)</a:t>
              </a:r>
              <a:endParaRPr lang="it-CH" sz="1200" b="1" dirty="0"/>
            </a:p>
          </p:txBody>
        </p:sp>
      </p:grpSp>
      <p:grpSp>
        <p:nvGrpSpPr>
          <p:cNvPr id="21" name="Gruppo 52"/>
          <p:cNvGrpSpPr/>
          <p:nvPr/>
        </p:nvGrpSpPr>
        <p:grpSpPr>
          <a:xfrm>
            <a:off x="2549518" y="5009447"/>
            <a:ext cx="1444630" cy="1742202"/>
            <a:chOff x="4716463" y="5018093"/>
            <a:chExt cx="1444630" cy="1742202"/>
          </a:xfrm>
        </p:grpSpPr>
        <p:pic>
          <p:nvPicPr>
            <p:cNvPr id="47" name="Immagine 46" descr="Giulio_Parigi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16463" y="5018093"/>
              <a:ext cx="1440000" cy="14400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4721093" y="6318260"/>
              <a:ext cx="1440000" cy="44203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GIULIO (Francia)</a:t>
              </a:r>
              <a:endParaRPr lang="it-CH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61" name="Connettore 2 60"/>
          <p:cNvCxnSpPr>
            <a:stCxn id="47" idx="0"/>
          </p:cNvCxnSpPr>
          <p:nvPr/>
        </p:nvCxnSpPr>
        <p:spPr>
          <a:xfrm rot="16200000" flipV="1">
            <a:off x="2552685" y="4292614"/>
            <a:ext cx="1291521" cy="14214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2143108" y="214290"/>
            <a:ext cx="4857784" cy="6500858"/>
            <a:chOff x="2143108" y="214290"/>
            <a:chExt cx="4857784" cy="6500858"/>
          </a:xfrm>
        </p:grpSpPr>
        <p:sp>
          <p:nvSpPr>
            <p:cNvPr id="9" name="Abgerundetes Rechteck 8"/>
            <p:cNvSpPr/>
            <p:nvPr/>
          </p:nvSpPr>
          <p:spPr>
            <a:xfrm>
              <a:off x="2143108" y="214290"/>
              <a:ext cx="4857784" cy="6500858"/>
            </a:xfrm>
            <a:prstGeom prst="roundRect">
              <a:avLst>
                <a:gd name="adj" fmla="val 108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43108" y="214290"/>
              <a:ext cx="485778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spc="50" dirty="0" err="1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rPr>
                <a:t>iFrat</a:t>
              </a:r>
              <a:endParaRPr lang="de-DE" sz="4000" b="1" spc="50" dirty="0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60592" y="828666"/>
              <a:ext cx="4572032" cy="5715040"/>
            </a:xfrm>
            <a:prstGeom prst="roundRect">
              <a:avLst>
                <a:gd name="adj" fmla="val 8572"/>
              </a:avLst>
            </a:prstGeom>
            <a:solidFill>
              <a:schemeClr val="bg1"/>
            </a:solidFill>
            <a:ln w="317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57884" y="500042"/>
              <a:ext cx="284175" cy="809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959494" y="42860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959494" y="597199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959494" y="434934"/>
              <a:ext cx="71438" cy="457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892402" y="361908"/>
              <a:ext cx="438156" cy="40164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965428" y="434933"/>
              <a:ext cx="292104" cy="2555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softRound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835806" y="827371"/>
              <a:ext cx="146052" cy="82232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835806" y="644806"/>
              <a:ext cx="146052" cy="822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20" name="Abgerundetes Rechteck 24">
            <a:hlinkClick r:id="rId2" action="ppaction://hlinksldjump"/>
          </p:cNvPr>
          <p:cNvSpPr/>
          <p:nvPr/>
        </p:nvSpPr>
        <p:spPr>
          <a:xfrm>
            <a:off x="3385328" y="1081078"/>
            <a:ext cx="2216225" cy="1329735"/>
          </a:xfrm>
          <a:prstGeom prst="roundRect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C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Mémoire</a:t>
            </a:r>
            <a:endParaRPr lang="it-CH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Abgerundetes Rechteck 24"/>
          <p:cNvSpPr/>
          <p:nvPr/>
        </p:nvSpPr>
        <p:spPr>
          <a:xfrm>
            <a:off x="3385328" y="4889520"/>
            <a:ext cx="2216225" cy="1329735"/>
          </a:xfrm>
          <a:prstGeom prst="round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Paramètres avancés</a:t>
            </a:r>
            <a:endParaRPr lang="fr-CH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2" name="Abgerundetes Rechteck 24"/>
          <p:cNvSpPr/>
          <p:nvPr/>
        </p:nvSpPr>
        <p:spPr>
          <a:xfrm>
            <a:off x="3385328" y="2985299"/>
            <a:ext cx="2216225" cy="13297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 Rounded MT Bold" pitchFamily="34" charset="0"/>
              </a:rPr>
              <a:t>Ressources système</a:t>
            </a:r>
          </a:p>
        </p:txBody>
      </p:sp>
      <p:sp>
        <p:nvSpPr>
          <p:cNvPr id="23" name="Interaktive Schaltfläche: Zurückkehren 22">
            <a:hlinkClick r:id="rId3" action="ppaction://hlinksldjump" highlightClick="1"/>
          </p:cNvPr>
          <p:cNvSpPr/>
          <p:nvPr/>
        </p:nvSpPr>
        <p:spPr bwMode="auto">
          <a:xfrm rot="16200000">
            <a:off x="2561401" y="5741237"/>
            <a:ext cx="577850" cy="6492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143108" y="214290"/>
            <a:ext cx="4857784" cy="6500858"/>
          </a:xfrm>
          <a:prstGeom prst="roundRect">
            <a:avLst>
              <a:gd name="adj" fmla="val 10857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2143108" y="214290"/>
            <a:ext cx="48577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spc="50" dirty="0" err="1">
                <a:ln w="9525">
                  <a:noFill/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iFrat</a:t>
            </a:r>
            <a:endParaRPr lang="de-DE" sz="4000" b="1" spc="50" dirty="0">
              <a:ln w="9525">
                <a:noFill/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260592" y="828666"/>
            <a:ext cx="4572032" cy="5715040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5857884" y="500042"/>
            <a:ext cx="284175" cy="8094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5959494" y="428604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5959494" y="597199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5959494" y="434934"/>
            <a:ext cx="71438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2892402" y="361908"/>
            <a:ext cx="438156" cy="40164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2965428" y="434933"/>
            <a:ext cx="292104" cy="25559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6835806" y="827371"/>
            <a:ext cx="146052" cy="82232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6835806" y="644806"/>
            <a:ext cx="146052" cy="82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38" name="Picture 3">
            <a:hlinkClick r:id="rId2" action="ppaction://hlinksldjump" highlightClick="1"/>
            <a:hlinkHover r:id="" action="ppaction://noaction" highlightClick="1">
              <a:snd r:embed="rId3" name="drumroll.wav" builtIn="1"/>
            </a:hlinkHover>
          </p:cNvPr>
          <p:cNvPicPr>
            <a:picLocks noChangeAspect="1" noChangeArrowheads="1"/>
          </p:cNvPicPr>
          <p:nvPr/>
        </p:nvPicPr>
        <p:blipFill>
          <a:blip r:embed="rId4">
            <a:lum bright="-10000" contrast="15000"/>
          </a:blip>
          <a:srcRect/>
          <a:stretch>
            <a:fillRect/>
          </a:stretch>
        </p:blipFill>
        <p:spPr bwMode="auto">
          <a:xfrm>
            <a:off x="2417733" y="1264792"/>
            <a:ext cx="1215500" cy="13188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D:\Popi\arancio 2009\Icona\user-comments-128x128.png"/>
          <p:cNvPicPr>
            <a:picLocks noChangeAspect="1" noChangeArrowheads="1"/>
          </p:cNvPicPr>
          <p:nvPr/>
        </p:nvPicPr>
        <p:blipFill>
          <a:blip r:embed="rId5">
            <a:lum bright="-10000" contrast="15000"/>
          </a:blip>
          <a:srcRect/>
          <a:stretch>
            <a:fillRect/>
          </a:stretch>
        </p:blipFill>
        <p:spPr bwMode="auto">
          <a:xfrm>
            <a:off x="5373696" y="126912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2" name="Picture 4" descr="D:\Popi\arancio 2009\Icona\monitor-Vista-256x256.png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3136" y="2917818"/>
            <a:ext cx="1453399" cy="1453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4" name="Picture 6" descr="D:\Popi\arancio 2009\Icona\Knight-Yellow-256x25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7733" y="2917818"/>
            <a:ext cx="1365260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5" name="Picture 7" descr="D:\Popi\arancio 2009\Icona\write-document-128x12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3136" y="1260462"/>
            <a:ext cx="1314472" cy="1314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7" name="Picture 9" descr="D:\Popi\arancio 2009\Icona\PDA-256x256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8773" y="4779981"/>
            <a:ext cx="1408149" cy="1408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19" name="Picture 11" descr="D:\Popi\arancio 2009\Icona\Pictures-256x25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4086" y="4779981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0" name="Picture 12" descr="D:\Popi\arancio 2009\Icona\internet-128x128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5373" y="4779980"/>
            <a:ext cx="1338275" cy="1338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421" name="Picture 13" descr="D:\Popi\arancio 2009\Icona\Volume-2-256x25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5502" y="2917817"/>
            <a:ext cx="1320287" cy="14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603" cy="59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bgerundetes Rechteck 19"/>
          <p:cNvSpPr/>
          <p:nvPr/>
        </p:nvSpPr>
        <p:spPr>
          <a:xfrm>
            <a:off x="4133844" y="1530324"/>
            <a:ext cx="1460520" cy="5373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n w="28575">
                <a:solidFill>
                  <a:srgbClr val="C00000"/>
                </a:solidFill>
              </a:ln>
              <a:noFill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1184"/>
          <a:stretch>
            <a:fillRect/>
          </a:stretch>
        </p:blipFill>
        <p:spPr bwMode="auto">
          <a:xfrm>
            <a:off x="0" y="0"/>
            <a:ext cx="9144000" cy="689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bgerundetes Rechteck 19"/>
          <p:cNvSpPr/>
          <p:nvPr/>
        </p:nvSpPr>
        <p:spPr>
          <a:xfrm>
            <a:off x="2490759" y="1274733"/>
            <a:ext cx="1752624" cy="5373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n w="28575">
                <a:solidFill>
                  <a:srgbClr val="C00000"/>
                </a:solidFill>
              </a:ln>
              <a:noFill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47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55" name="Abgerundetes Rechteck 54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48" name="Plus 47"/>
            <p:cNvSpPr/>
            <p:nvPr/>
          </p:nvSpPr>
          <p:spPr>
            <a:xfrm>
              <a:off x="4115588" y="3429000"/>
              <a:ext cx="912825" cy="722315"/>
            </a:xfrm>
            <a:prstGeom prst="mathPlus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2549525" y="1406525"/>
              <a:ext cx="4044950" cy="130016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b="1" dirty="0">
                  <a:solidFill>
                    <a:schemeClr val="tx1"/>
                  </a:solidFill>
                  <a:latin typeface="Lucida Sans Typewriter" pitchFamily="49" charset="0"/>
                </a:rPr>
                <a:t/>
              </a:r>
              <a:br>
                <a:rPr lang="de-AT" b="1" dirty="0">
                  <a:solidFill>
                    <a:schemeClr val="tx1"/>
                  </a:solidFill>
                  <a:latin typeface="Lucida Sans Typewriter" pitchFamily="49" charset="0"/>
                </a:rPr>
              </a:br>
              <a:endParaRPr lang="de-AT" b="1" dirty="0">
                <a:solidFill>
                  <a:schemeClr val="tx1"/>
                </a:solidFill>
                <a:latin typeface="Lucida Sans Typewriter" pitchFamily="49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2549518" y="1406518"/>
            <a:ext cx="4044950" cy="13001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+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amour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pour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tous</a:t>
            </a:r>
            <a:r>
              <a:rPr lang="de-AT" sz="3600" b="1" dirty="0" smtClean="0">
                <a:solidFill>
                  <a:schemeClr val="tx1"/>
                </a:solidFill>
                <a:latin typeface="Berlin Sans FB Demi" pitchFamily="34" charset="0"/>
              </a:rPr>
              <a:t> = +  </a:t>
            </a:r>
            <a:r>
              <a:rPr lang="de-AT" sz="3600" b="1" dirty="0" err="1" smtClean="0">
                <a:solidFill>
                  <a:schemeClr val="tx1"/>
                </a:solidFill>
                <a:latin typeface="Berlin Sans FB Demi" pitchFamily="34" charset="0"/>
              </a:rPr>
              <a:t>joie</a:t>
            </a:r>
            <a:endParaRPr lang="de-AT" sz="36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2260608" y="827390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4" name="Gruppieren 55"/>
          <p:cNvGrpSpPr/>
          <p:nvPr/>
        </p:nvGrpSpPr>
        <p:grpSpPr>
          <a:xfrm rot="20706389">
            <a:off x="3344065" y="2587960"/>
            <a:ext cx="2455871" cy="2455871"/>
            <a:chOff x="4427537" y="1839907"/>
            <a:chExt cx="2455871" cy="2455871"/>
          </a:xfrm>
        </p:grpSpPr>
        <p:sp>
          <p:nvSpPr>
            <p:cNvPr id="57" name="Ellipse 56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0" name="Textfeld 39"/>
          <p:cNvSpPr txBox="1"/>
          <p:nvPr/>
        </p:nvSpPr>
        <p:spPr bwMode="auto">
          <a:xfrm>
            <a:off x="3226588" y="923925"/>
            <a:ext cx="269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spc="3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CALCOLATRICE</a:t>
            </a:r>
          </a:p>
        </p:txBody>
      </p:sp>
      <p:sp>
        <p:nvSpPr>
          <p:cNvPr id="41" name="Interaktive Schaltfläche: Hilfe 40">
            <a:hlinkClick r:id="rId3" action="ppaction://hlinkpres?slideindex=1&amp;slidetitle=Esperienza Dominik" highlightClick="1"/>
          </p:cNvPr>
          <p:cNvSpPr/>
          <p:nvPr/>
        </p:nvSpPr>
        <p:spPr>
          <a:xfrm>
            <a:off x="5857875" y="5291163"/>
            <a:ext cx="736600" cy="722312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3" grpId="0" animBg="1"/>
      <p:bldP spid="113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2143125" y="214313"/>
            <a:ext cx="4857750" cy="6500812"/>
            <a:chOff x="2143125" y="214313"/>
            <a:chExt cx="4857750" cy="6500812"/>
          </a:xfrm>
        </p:grpSpPr>
        <p:grpSp>
          <p:nvGrpSpPr>
            <p:cNvPr id="43" name="Gruppieren 39"/>
            <p:cNvGrpSpPr>
              <a:grpSpLocks/>
            </p:cNvGrpSpPr>
            <p:nvPr/>
          </p:nvGrpSpPr>
          <p:grpSpPr bwMode="auto">
            <a:xfrm>
              <a:off x="2143125" y="214313"/>
              <a:ext cx="4857750" cy="6500812"/>
              <a:chOff x="2143108" y="214290"/>
              <a:chExt cx="4857784" cy="6500858"/>
            </a:xfrm>
          </p:grpSpPr>
          <p:sp>
            <p:nvSpPr>
              <p:cNvPr id="45" name="Abgerundetes Rechteck 44"/>
              <p:cNvSpPr/>
              <p:nvPr/>
            </p:nvSpPr>
            <p:spPr>
              <a:xfrm>
                <a:off x="2143108" y="214290"/>
                <a:ext cx="4857784" cy="6500858"/>
              </a:xfrm>
              <a:prstGeom prst="roundRect">
                <a:avLst>
                  <a:gd name="adj" fmla="val 1085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2143108" y="214290"/>
                <a:ext cx="4857784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4000" b="1" spc="50" dirty="0" err="1">
                    <a:ln w="9525">
                      <a:noFill/>
                      <a:prstDash val="sysDash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01600">
                        <a:schemeClr val="bg2">
                          <a:lumMod val="50000"/>
                          <a:alpha val="60000"/>
                        </a:schemeClr>
                      </a:glow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Rounded MT Bold" pitchFamily="34" charset="0"/>
                  </a:rPr>
                  <a:t>iFrat</a:t>
                </a:r>
                <a:endParaRPr lang="de-DE" sz="4000" b="1" spc="50" dirty="0">
                  <a:ln w="9525">
                    <a:noFill/>
                    <a:prstDash val="sysDash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80" name="Abgerundetes Rechteck 79"/>
              <p:cNvSpPr/>
              <p:nvPr/>
            </p:nvSpPr>
            <p:spPr>
              <a:xfrm>
                <a:off x="2260592" y="828666"/>
                <a:ext cx="4572032" cy="5715040"/>
              </a:xfrm>
              <a:prstGeom prst="roundRect">
                <a:avLst>
                  <a:gd name="adj" fmla="val 8572"/>
                </a:avLst>
              </a:prstGeom>
              <a:solidFill>
                <a:schemeClr val="bg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 dirty="0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857884" y="500042"/>
                <a:ext cx="284175" cy="8094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5959494" y="42860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959494" y="597199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959494" y="434934"/>
                <a:ext cx="71438" cy="45719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2892402" y="361908"/>
                <a:ext cx="438156" cy="40164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2965428" y="434933"/>
                <a:ext cx="292104" cy="2555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softRound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6835806" y="827371"/>
                <a:ext cx="146052" cy="82232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6835806" y="644806"/>
                <a:ext cx="146052" cy="822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AT"/>
              </a:p>
            </p:txBody>
          </p:sp>
        </p:grpSp>
        <p:sp>
          <p:nvSpPr>
            <p:cNvPr id="44" name="Multiplizieren 43"/>
            <p:cNvSpPr/>
            <p:nvPr/>
          </p:nvSpPr>
          <p:spPr>
            <a:xfrm>
              <a:off x="3984474" y="3328982"/>
              <a:ext cx="1175052" cy="903304"/>
            </a:xfrm>
            <a:prstGeom prst="mathMultiply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HeroicExtremeRightFacing"/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 dirty="0">
                <a:latin typeface="Arial Rounded MT Bold" pitchFamily="34" charset="0"/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>
            <a:off x="2549518" y="1418583"/>
            <a:ext cx="4044950" cy="191039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AT" sz="3600" dirty="0" err="1" smtClean="0">
                <a:solidFill>
                  <a:schemeClr val="tx1"/>
                </a:solidFill>
                <a:latin typeface="Berlin Sans FB Demi" pitchFamily="34" charset="0"/>
              </a:rPr>
              <a:t>aimer</a:t>
            </a:r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 en 1</a:t>
            </a:r>
            <a:r>
              <a:rPr lang="de-AT" sz="3600" baseline="30000" dirty="0" smtClean="0">
                <a:solidFill>
                  <a:schemeClr val="tx1"/>
                </a:solidFill>
                <a:latin typeface="Berlin Sans FB Demi" pitchFamily="34" charset="0"/>
              </a:rPr>
              <a:t>er</a:t>
            </a:r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 x </a:t>
            </a:r>
            <a:r>
              <a:rPr lang="de-AT" sz="3600" dirty="0" err="1" smtClean="0">
                <a:solidFill>
                  <a:schemeClr val="tx1"/>
                </a:solidFill>
                <a:latin typeface="Berlin Sans FB Demi" pitchFamily="34" charset="0"/>
              </a:rPr>
              <a:t>aimer</a:t>
            </a:r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 en 1</a:t>
            </a:r>
            <a:r>
              <a:rPr lang="de-AT" sz="3600" baseline="30000" dirty="0" smtClean="0">
                <a:solidFill>
                  <a:schemeClr val="tx1"/>
                </a:solidFill>
                <a:latin typeface="Berlin Sans FB Demi" pitchFamily="34" charset="0"/>
              </a:rPr>
              <a:t>er</a:t>
            </a:r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  <a:p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= </a:t>
            </a:r>
            <a:r>
              <a:rPr lang="de-AT" sz="3600" dirty="0" err="1" smtClean="0">
                <a:solidFill>
                  <a:schemeClr val="tx1"/>
                </a:solidFill>
                <a:latin typeface="Berlin Sans FB Demi" pitchFamily="34" charset="0"/>
              </a:rPr>
              <a:t>amour</a:t>
            </a:r>
            <a:r>
              <a:rPr lang="de-AT" sz="36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AT" sz="3600" dirty="0" err="1" smtClean="0">
                <a:solidFill>
                  <a:schemeClr val="tx1"/>
                </a:solidFill>
                <a:latin typeface="Berlin Sans FB Demi" pitchFamily="34" charset="0"/>
              </a:rPr>
              <a:t>multiplié</a:t>
            </a:r>
            <a:endParaRPr lang="de-AT" sz="3600" dirty="0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3" name="Abgerundetes Rechteck 112"/>
          <p:cNvSpPr/>
          <p:nvPr/>
        </p:nvSpPr>
        <p:spPr bwMode="auto">
          <a:xfrm>
            <a:off x="2260608" y="828685"/>
            <a:ext cx="4572000" cy="5715000"/>
          </a:xfrm>
          <a:prstGeom prst="roundRect">
            <a:avLst>
              <a:gd name="adj" fmla="val 8572"/>
            </a:avLst>
          </a:prstGeom>
          <a:solidFill>
            <a:schemeClr val="tx1">
              <a:lumMod val="50000"/>
              <a:lumOff val="50000"/>
              <a:alpha val="40000"/>
            </a:schemeClr>
          </a:solidFill>
          <a:ln w="31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grpSp>
        <p:nvGrpSpPr>
          <p:cNvPr id="4" name="Gruppieren 55"/>
          <p:cNvGrpSpPr/>
          <p:nvPr/>
        </p:nvGrpSpPr>
        <p:grpSpPr>
          <a:xfrm rot="20706389">
            <a:off x="3344065" y="2597449"/>
            <a:ext cx="2455871" cy="2455871"/>
            <a:chOff x="4427537" y="1839907"/>
            <a:chExt cx="2455871" cy="2455871"/>
          </a:xfrm>
        </p:grpSpPr>
        <p:sp>
          <p:nvSpPr>
            <p:cNvPr id="57" name="Ellipse 56"/>
            <p:cNvSpPr/>
            <p:nvPr/>
          </p:nvSpPr>
          <p:spPr>
            <a:xfrm>
              <a:off x="4427537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716463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232412" y="1839907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305556" y="2128833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Ellipse 60"/>
            <p:cNvSpPr/>
            <p:nvPr/>
          </p:nvSpPr>
          <p:spPr>
            <a:xfrm>
              <a:off x="6594482" y="262889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816620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305556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594482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716463" y="3717926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7537" y="320992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16620" y="1839907"/>
              <a:ext cx="288926" cy="28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232412" y="4006852"/>
              <a:ext cx="288926" cy="2889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1" name="Textfeld 40"/>
          <p:cNvSpPr txBox="1"/>
          <p:nvPr/>
        </p:nvSpPr>
        <p:spPr bwMode="auto">
          <a:xfrm>
            <a:off x="3226588" y="923925"/>
            <a:ext cx="269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spc="3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CALCOLATRICE</a:t>
            </a:r>
          </a:p>
        </p:txBody>
      </p:sp>
      <p:sp>
        <p:nvSpPr>
          <p:cNvPr id="89" name="Rechteck 88"/>
          <p:cNvSpPr/>
          <p:nvPr/>
        </p:nvSpPr>
        <p:spPr>
          <a:xfrm>
            <a:off x="2549525" y="1406524"/>
            <a:ext cx="4044950" cy="192245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b="1" dirty="0">
                <a:solidFill>
                  <a:schemeClr val="tx1"/>
                </a:solidFill>
                <a:latin typeface="Lucida Sans Typewriter" pitchFamily="49" charset="0"/>
              </a:rPr>
              <a:t/>
            </a:r>
            <a:br>
              <a:rPr lang="de-AT" sz="2000" b="1" dirty="0">
                <a:solidFill>
                  <a:schemeClr val="tx1"/>
                </a:solidFill>
                <a:latin typeface="Lucida Sans Typewriter" pitchFamily="49" charset="0"/>
              </a:rPr>
            </a:br>
            <a:endParaRPr lang="de-AT" sz="2000" b="1" dirty="0">
              <a:solidFill>
                <a:schemeClr val="tx1"/>
              </a:solidFill>
              <a:latin typeface="Lucida Sans Typewriter" pitchFamily="49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3" grpId="0" animBg="1"/>
      <p:bldP spid="113" grpId="1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303</Words>
  <Application>Microsoft Office PowerPoint</Application>
  <PresentationFormat>Bildschirmpräsentation (4:3)</PresentationFormat>
  <Paragraphs>138</Paragraphs>
  <Slides>44</Slides>
  <Notes>17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</vt:vector>
  </TitlesOfParts>
  <Company>djk-sws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iFrat</dc:title>
  <dc:creator>Dominik Knoll</dc:creator>
  <cp:lastModifiedBy>Dominik Knoll</cp:lastModifiedBy>
  <cp:revision>145</cp:revision>
  <dcterms:created xsi:type="dcterms:W3CDTF">2009-01-24T23:31:43Z</dcterms:created>
  <dcterms:modified xsi:type="dcterms:W3CDTF">2009-03-26T21:32:26Z</dcterms:modified>
</cp:coreProperties>
</file>