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8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GB"/>
    </a:defPPr>
    <a:lvl1pPr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1pPr>
    <a:lvl2pPr marL="742950" indent="-28575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2pPr>
    <a:lvl3pPr marL="11430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3pPr>
    <a:lvl4pPr marL="16002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4pPr>
    <a:lvl5pPr marL="20574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5pPr>
    <a:lvl6pPr marL="22860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6pPr>
    <a:lvl7pPr marL="27432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7pPr>
    <a:lvl8pPr marL="32004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8pPr>
    <a:lvl9pPr marL="36576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76" y="-6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7037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 w="1260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CH" noProof="0" smtClean="0"/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defRPr>
            </a:lvl1pPr>
          </a:lstStyle>
          <a:p>
            <a:pPr>
              <a:defRPr/>
            </a:pPr>
            <a:fld id="{EE2793E0-94C5-46F7-9C3D-5A77625C4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F538448-175A-4CAA-85C0-AD0D54C295E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757C3D3A-5078-4842-A308-920D43F6E479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11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0020DC8-F42D-4CEC-9405-A3B7956A941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B90631F-906F-4E16-B028-F2E0AFF0939B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7002F57B-7A00-4662-B1DE-6CEA3765188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r" eaLnBrk="1" hangingPunct="1">
              <a:spcBef>
                <a:spcPts val="750"/>
              </a:spcBef>
            </a:pPr>
            <a:fld id="{57B1BABA-CA87-4789-A352-B1B65178F229}" type="slidenum">
              <a:rPr lang="en-US"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algn="r" eaLnBrk="1" hangingPunct="1">
                <a:spcBef>
                  <a:spcPts val="750"/>
                </a:spcBef>
              </a:pPr>
              <a:t>14</a:t>
            </a:fld>
            <a:endParaRPr lang="en-US" sz="120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0ECBF53-6937-470B-8A0C-AC35B9542E9D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00917EF-5FF6-43B7-B325-C722B44E5AF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D4B1DB2-9A98-4BF9-BF6D-67E2127DAD58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8F6ABFE-03D8-4361-8EA8-F8395A4B868B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0AEA0C5-A439-4675-A0ED-C159DD292A1D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07FA8D1-93E5-42A2-AC78-A3C38AB2F04E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4F4A52F9-847C-4762-A74C-4F4B06C3AC8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F04612FB-156D-4EF3-9A2C-D835FCFC320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21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8C8019AF-F469-4360-9A99-0D525C296F1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156D8D8E-B3CC-4523-8E00-8CA587C9B11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9A588229-7D17-48A4-B927-9FEB76A8BC63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D06983C0-FFEC-49C1-841F-165230E6756C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9A9F935-0835-4FEB-85AE-6612BDBF5686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25F25FE-F796-4871-8148-3B0FB03670B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C76B3357-FC84-4125-AAD5-899D98B86B6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286475B-AC3D-4130-AF79-C3249C573110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6DFB4A5E-0415-4B12-B62F-C5B12B178399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C08CE5DE-7023-41BB-94ED-1FC6EEA6DA8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3795EB3-74C2-4F06-BF8A-FB1221E5706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474CB583-956D-4279-91A8-0CD9C1478DDA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9D7DE86A-B7B8-459A-B821-CF9E4F41E3DC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622C2B1C-A155-4E44-B9A2-9DBAADD18C5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BE372F8E-CB77-4E61-8506-7479B280007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682E6FB-950C-4A8F-8874-888E17E547F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5F6DE-7E9F-4239-9C4A-0362443948D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53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6068A-C80A-4053-B0BF-E4BD1C8D98A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22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8588"/>
            <a:ext cx="2055813" cy="599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6625" cy="599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8A4B4-970E-43F6-B82B-1367E44F64F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6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2A927-7DC5-4BE8-8482-3A3904A42C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47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CD65D-1E6C-4EC6-8D4D-DACAF10FA75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86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065A-B30F-4D5E-9B28-C2F3B8DED07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8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D7610-5889-47D0-96FC-B2CE945881A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94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49E6-3E0E-4E5C-8120-10765B610AB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81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49-340E-4A55-9601-4BB19930EE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90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5D7D7-8208-4B9E-80E4-FDCFC8D658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21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B5D2E-7928-4187-8363-8645E36DB4A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96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000000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48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+mn-lt"/>
              </a:defRPr>
            </a:lvl1pPr>
          </a:lstStyle>
          <a:p>
            <a:pPr>
              <a:defRPr/>
            </a:pPr>
            <a:fld id="{3B44CE1E-4F2D-4082-9123-C43B66F9077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32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8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4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42875"/>
            <a:ext cx="11745913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2211050" cy="707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7" name="07 The First Snowflake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764704" y="306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1268076" cy="72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357554" y="1357298"/>
            <a:ext cx="485775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Je </a:t>
            </a:r>
            <a:r>
              <a:rPr lang="en-US" sz="72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suis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au milieu </a:t>
            </a:r>
            <a:r>
              <a:rPr lang="en-US" sz="72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d'eux</a:t>
            </a:r>
            <a:endParaRPr lang="en-US" sz="72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438" y="-838200"/>
            <a:ext cx="10788651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75" y="0"/>
            <a:ext cx="12485688" cy="800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782175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6034088" y="-214313"/>
            <a:ext cx="3108325" cy="11539538"/>
            <a:chOff x="3801" y="-135"/>
            <a:chExt cx="1958" cy="7269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" y="-135"/>
              <a:ext cx="1959" cy="7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15366" name="Text Box 5"/>
            <p:cNvSpPr txBox="1">
              <a:spLocks noChangeArrowheads="1"/>
            </p:cNvSpPr>
            <p:nvPr/>
          </p:nvSpPr>
          <p:spPr bwMode="auto">
            <a:xfrm>
              <a:off x="3801" y="-135"/>
              <a:ext cx="1959" cy="7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-1079500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68344" y="2982660"/>
            <a:ext cx="8604250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Le </a:t>
            </a: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rendez-vous</a:t>
            </a:r>
            <a:endParaRPr lang="en-US" sz="60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143250" y="-15287625"/>
            <a:ext cx="4572000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Dovessi cadere in basso, fare le cose più strane, volta pagina, non ci pensare più, bisogna ricominciare ad amare subito, in quel momento lì...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Possiamo darci appuntamento tutti i giorni nell'Eucarestia... 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ti voglio bene Carlin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i="1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Georgia" pitchFamily="16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730250"/>
            <a:ext cx="7732713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6350"/>
            <a:ext cx="10033000" cy="7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420" y="-1285908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214438" y="2416521"/>
            <a:ext cx="650081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Hasta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la </a:t>
            </a: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victoria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</a:t>
            </a: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siempre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!</a:t>
            </a:r>
          </a:p>
        </p:txBody>
      </p:sp>
      <p:pic>
        <p:nvPicPr>
          <p:cNvPr id="2" name="09 Ultimo respi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80728" y="24165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782175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714375"/>
            <a:ext cx="3027363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3357554" y="5610225"/>
            <a:ext cx="6300787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404040" mc:Ignorable=""/>
                </a:solidFill>
              </a:rPr>
              <a:t>Ciao Carlo…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8" y="-1285875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928813" y="2000250"/>
            <a:ext cx="48577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Carlo et Alberto</a:t>
            </a:r>
          </a:p>
        </p:txBody>
      </p:sp>
      <p:pic>
        <p:nvPicPr>
          <p:cNvPr id="2" name="10 - La mia città (bas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340768" y="2840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0" y="-900113"/>
            <a:ext cx="12587288" cy="913130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1E4649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357336" y="1778028"/>
            <a:ext cx="6500812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Je </a:t>
            </a:r>
            <a:r>
              <a:rPr lang="en-US" sz="72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suis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prêt à </a:t>
            </a:r>
            <a:r>
              <a:rPr lang="en-US" sz="72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donner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la vie pour </a:t>
            </a:r>
            <a:r>
              <a:rPr lang="en-US" sz="72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toi</a:t>
            </a:r>
            <a:endParaRPr lang="en-US" sz="72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013" y="-71438"/>
            <a:ext cx="10529888" cy="728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3C8C93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-242888"/>
            <a:ext cx="4694237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57188" y="3643313"/>
            <a:ext cx="8229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l" eaLnBrk="1" hangingPunct="1">
              <a:spcBef>
                <a:spcPts val="18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18 août</a:t>
            </a:r>
          </a:p>
          <a:p>
            <a:pPr algn="l" eaLnBrk="1" hangingPunct="1">
              <a:spcBef>
                <a:spcPts val="18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1980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0"/>
            <a:ext cx="10641013" cy="79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25" y="-839788"/>
            <a:ext cx="12923838" cy="969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-68263"/>
            <a:ext cx="5705475" cy="87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4" name="02-Concerning Hobbi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772816" y="2420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488"/>
            <a:ext cx="9358313" cy="1429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85750" y="714375"/>
            <a:ext cx="4643438" cy="5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l" eaLnBrk="1" hangingPunct="1">
              <a:spcBef>
                <a:spcPts val="18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J'offre ma vie pour vous tous!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-71438"/>
            <a:ext cx="5286375" cy="74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79388"/>
            <a:ext cx="13614400" cy="8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-223838"/>
            <a:ext cx="12228513" cy="814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grpSp>
        <p:nvGrpSpPr>
          <p:cNvPr id="29699" name="Group 2"/>
          <p:cNvGrpSpPr>
            <a:grpSpLocks/>
          </p:cNvGrpSpPr>
          <p:nvPr/>
        </p:nvGrpSpPr>
        <p:grpSpPr bwMode="auto">
          <a:xfrm>
            <a:off x="-1281113" y="-960438"/>
            <a:ext cx="10639426" cy="7978776"/>
            <a:chOff x="-807" y="-605"/>
            <a:chExt cx="6702" cy="5026"/>
          </a:xfrm>
        </p:grpSpPr>
        <p:pic>
          <p:nvPicPr>
            <p:cNvPr id="2970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7" y="-605"/>
              <a:ext cx="6703" cy="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29702" name="Text Box 4"/>
            <p:cNvSpPr txBox="1">
              <a:spLocks noChangeArrowheads="1"/>
            </p:cNvSpPr>
            <p:nvPr/>
          </p:nvSpPr>
          <p:spPr bwMode="auto">
            <a:xfrm>
              <a:off x="-807" y="-605"/>
              <a:ext cx="6703" cy="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42938" y="4319588"/>
            <a:ext cx="7858125" cy="28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29 septembre 1980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0"/>
            <a:ext cx="12087225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9388" y="2274888"/>
            <a:ext cx="8748712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Un istante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313" y="-247650"/>
            <a:ext cx="11858626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8" y="-1285875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928813" y="2000250"/>
            <a:ext cx="48577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Carlo et Alberto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1358563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286250" y="5357813"/>
            <a:ext cx="485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404040" mc:Ignorable=""/>
                </a:solidFill>
              </a:rPr>
              <a:t>Carlo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3286125" y="-663575"/>
            <a:ext cx="6070600" cy="8520113"/>
            <a:chOff x="2070" y="-418"/>
            <a:chExt cx="3824" cy="5367"/>
          </a:xfrm>
        </p:grpSpPr>
        <p:pic>
          <p:nvPicPr>
            <p:cNvPr id="717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-418"/>
              <a:ext cx="3825" cy="5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7173" name="Text Box 3"/>
            <p:cNvSpPr txBox="1">
              <a:spLocks noChangeArrowheads="1"/>
            </p:cNvSpPr>
            <p:nvPr/>
          </p:nvSpPr>
          <p:spPr bwMode="auto">
            <a:xfrm>
              <a:off x="2070" y="-418"/>
              <a:ext cx="3825" cy="5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42875" y="5429250"/>
            <a:ext cx="485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l" eaLnBrk="1" hangingPunct="1">
              <a:spcBef>
                <a:spcPts val="45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Alberto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-36513" y="-171450"/>
            <a:ext cx="9324976" cy="936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835150" y="2665413"/>
            <a:ext cx="7343775" cy="36607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e Alberto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620713"/>
            <a:ext cx="396716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-396875" y="692150"/>
            <a:ext cx="58324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Carlo</a:t>
            </a:r>
          </a:p>
        </p:txBody>
      </p: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75"/>
            <a:ext cx="9215438" cy="138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-1428750"/>
            <a:ext cx="7842250" cy="90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00B8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ts val="7313"/>
          </a:spcBef>
          <a:spcAft>
            <a:spcPct val="0"/>
          </a:spcAft>
          <a:buClr>
            <a:srgbClr xmlns:mc="http://schemas.openxmlformats.org/markup-compatibility/2006" xmlns:a14="http://schemas.microsoft.com/office/drawing/2010/main" val="000000" mc:Ignorable=""/>
          </a:buClr>
          <a:buSzPct val="100000"/>
          <a:buFont typeface="Times New Roman" pitchFamily="16" charset="0"/>
          <a:buNone/>
          <a:tabLst/>
          <a:defRPr kumimoji="0" lang="en-GB" sz="1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ypewriter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00B8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ts val="7313"/>
          </a:spcBef>
          <a:spcAft>
            <a:spcPct val="0"/>
          </a:spcAft>
          <a:buClr>
            <a:srgbClr xmlns:mc="http://schemas.openxmlformats.org/markup-compatibility/2006" xmlns:a14="http://schemas.microsoft.com/office/drawing/2010/main" val="000000" mc:Ignorable=""/>
          </a:buClr>
          <a:buSzPct val="100000"/>
          <a:buFont typeface="Times New Roman" pitchFamily="16" charset="0"/>
          <a:buNone/>
          <a:tabLst/>
          <a:defRPr kumimoji="0" lang="en-GB" sz="1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ypewriter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00CC99" mc:Ignorable=""/>
        </a:accent1>
        <a:accent2>
          <a:srgbClr xmlns:mc="http://schemas.openxmlformats.org/markup-compatibility/2006" xmlns:a14="http://schemas.microsoft.com/office/drawing/2010/main" val="3333CC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AE2CA" mc:Ignorable=""/>
        </a:accent5>
        <a:accent6>
          <a:srgbClr xmlns:mc="http://schemas.openxmlformats.org/markup-compatibility/2006" xmlns:a14="http://schemas.microsoft.com/office/drawing/2010/main" val="2D2DB9" mc:Ignorable=""/>
        </a:accent6>
        <a:hlink>
          <a:srgbClr xmlns:mc="http://schemas.openxmlformats.org/markup-compatibility/2006" xmlns:a14="http://schemas.microsoft.com/office/drawing/2010/main" val="CCCCFF" mc:Ignorable=""/>
        </a:hlink>
        <a:folHlink>
          <a:srgbClr xmlns:mc="http://schemas.openxmlformats.org/markup-compatibility/2006" xmlns:a14="http://schemas.microsoft.com/office/drawing/2010/main" val="B2B2B2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FF" mc:Ignorable=""/>
        </a:dk2>
        <a:lt2>
          <a:srgbClr xmlns:mc="http://schemas.openxmlformats.org/markup-compatibility/2006" xmlns:a14="http://schemas.microsoft.com/office/drawing/2010/main" val="FFFF00" mc:Ignorable=""/>
        </a:lt2>
        <a:accent1>
          <a:srgbClr xmlns:mc="http://schemas.openxmlformats.org/markup-compatibility/2006" xmlns:a14="http://schemas.microsoft.com/office/drawing/2010/main" val="FF9900" mc:Ignorable=""/>
        </a:accent1>
        <a:accent2>
          <a:srgbClr xmlns:mc="http://schemas.openxmlformats.org/markup-compatibility/2006" xmlns:a14="http://schemas.microsoft.com/office/drawing/2010/main" val="00FFFF" mc:Ignorable=""/>
        </a:accent2>
        <a:accent3>
          <a:srgbClr xmlns:mc="http://schemas.openxmlformats.org/markup-compatibility/2006" xmlns:a14="http://schemas.microsoft.com/office/drawing/2010/main" val="AAAAFF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FFCAAA" mc:Ignorable=""/>
        </a:accent5>
        <a:accent6>
          <a:srgbClr xmlns:mc="http://schemas.openxmlformats.org/markup-compatibility/2006" xmlns:a14="http://schemas.microsoft.com/office/drawing/2010/main" val="00E7E7" mc:Ignorable=""/>
        </a:accent6>
        <a:hlink>
          <a:srgbClr xmlns:mc="http://schemas.openxmlformats.org/markup-compatibility/2006" xmlns:a14="http://schemas.microsoft.com/office/drawing/2010/main" val="FF0000" mc:Ignorable=""/>
        </a:hlink>
        <a:folHlink>
          <a:srgbClr xmlns:mc="http://schemas.openxmlformats.org/markup-compatibility/2006" xmlns:a14="http://schemas.microsoft.com/office/drawing/2010/main" val="969696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CC" mc:Ignorable=""/>
        </a:lt1>
        <a:dk2>
          <a:srgbClr xmlns:mc="http://schemas.openxmlformats.org/markup-compatibility/2006" xmlns:a14="http://schemas.microsoft.com/office/drawing/2010/main" val="808000" mc:Ignorable=""/>
        </a:dk2>
        <a:lt2>
          <a:srgbClr xmlns:mc="http://schemas.openxmlformats.org/markup-compatibility/2006" xmlns:a14="http://schemas.microsoft.com/office/drawing/2010/main" val="666633" mc:Ignorable=""/>
        </a:lt2>
        <a:accent1>
          <a:srgbClr xmlns:mc="http://schemas.openxmlformats.org/markup-compatibility/2006" xmlns:a14="http://schemas.microsoft.com/office/drawing/2010/main" val="339933" mc:Ignorable=""/>
        </a:accent1>
        <a:accent2>
          <a:srgbClr xmlns:mc="http://schemas.openxmlformats.org/markup-compatibility/2006" xmlns:a14="http://schemas.microsoft.com/office/drawing/2010/main" val="800000" mc:Ignorable=""/>
        </a:accent2>
        <a:accent3>
          <a:srgbClr xmlns:mc="http://schemas.openxmlformats.org/markup-compatibility/2006" xmlns:a14="http://schemas.microsoft.com/office/drawing/2010/main" val="FFFFE2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DCAAD" mc:Ignorable=""/>
        </a:accent5>
        <a:accent6>
          <a:srgbClr xmlns:mc="http://schemas.openxmlformats.org/markup-compatibility/2006" xmlns:a14="http://schemas.microsoft.com/office/drawing/2010/main" val="730000" mc:Ignorable=""/>
        </a:accent6>
        <a:hlink>
          <a:srgbClr xmlns:mc="http://schemas.openxmlformats.org/markup-compatibility/2006" xmlns:a14="http://schemas.microsoft.com/office/drawing/2010/main" val="0033CC" mc:Ignorable=""/>
        </a:hlink>
        <a:folHlink>
          <a:srgbClr xmlns:mc="http://schemas.openxmlformats.org/markup-compatibility/2006" xmlns:a14="http://schemas.microsoft.com/office/drawing/2010/main" val="FFCC66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333333" mc:Ignorable=""/>
        </a:lt2>
        <a:accent1>
          <a:srgbClr xmlns:mc="http://schemas.openxmlformats.org/markup-compatibility/2006" xmlns:a14="http://schemas.microsoft.com/office/drawing/2010/main" val="DDDDDD" mc:Ignorable=""/>
        </a:accent1>
        <a:accent2>
          <a:srgbClr xmlns:mc="http://schemas.openxmlformats.org/markup-compatibility/2006" xmlns:a14="http://schemas.microsoft.com/office/drawing/2010/main" val="808080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EBEBEB" mc:Ignorable=""/>
        </a:accent5>
        <a:accent6>
          <a:srgbClr xmlns:mc="http://schemas.openxmlformats.org/markup-compatibility/2006" xmlns:a14="http://schemas.microsoft.com/office/drawing/2010/main" val="737373" mc:Ignorable=""/>
        </a:accent6>
        <a:hlink>
          <a:srgbClr xmlns:mc="http://schemas.openxmlformats.org/markup-compatibility/2006" xmlns:a14="http://schemas.microsoft.com/office/drawing/2010/main" val="4D4D4D" mc:Ignorable=""/>
        </a:hlink>
        <a:folHlink>
          <a:srgbClr xmlns:mc="http://schemas.openxmlformats.org/markup-compatibility/2006" xmlns:a14="http://schemas.microsoft.com/office/drawing/2010/main" val="EAEAEA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FFCC66" mc:Ignorable=""/>
        </a:accent1>
        <a:accent2>
          <a:srgbClr xmlns:mc="http://schemas.openxmlformats.org/markup-compatibility/2006" xmlns:a14="http://schemas.microsoft.com/office/drawing/2010/main" val="0000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E2B8" mc:Ignorable=""/>
        </a:accent5>
        <a:accent6>
          <a:srgbClr xmlns:mc="http://schemas.openxmlformats.org/markup-compatibility/2006" xmlns:a14="http://schemas.microsoft.com/office/drawing/2010/main" val="0000E7" mc:Ignorable=""/>
        </a:accent6>
        <a:hlink>
          <a:srgbClr xmlns:mc="http://schemas.openxmlformats.org/markup-compatibility/2006" xmlns:a14="http://schemas.microsoft.com/office/drawing/2010/main" val="CC00CC" mc:Ignorable=""/>
        </a:hlink>
        <a:folHlink>
          <a:srgbClr xmlns:mc="http://schemas.openxmlformats.org/markup-compatibility/2006" xmlns:a14="http://schemas.microsoft.com/office/drawing/2010/main" val="C0C0C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C0C0C0" mc:Ignorable=""/>
        </a:accent1>
        <a:accent2>
          <a:srgbClr xmlns:mc="http://schemas.openxmlformats.org/markup-compatibility/2006" xmlns:a14="http://schemas.microsoft.com/office/drawing/2010/main" val="0066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CDCDC" mc:Ignorable=""/>
        </a:accent5>
        <a:accent6>
          <a:srgbClr xmlns:mc="http://schemas.openxmlformats.org/markup-compatibility/2006" xmlns:a14="http://schemas.microsoft.com/office/drawing/2010/main" val="005CE7" mc:Ignorable=""/>
        </a:accent6>
        <a:hlink>
          <a:srgbClr xmlns:mc="http://schemas.openxmlformats.org/markup-compatibility/2006" xmlns:a14="http://schemas.microsoft.com/office/drawing/2010/main" val="FF0000" mc:Ignorable=""/>
        </a:hlink>
        <a:folHlink>
          <a:srgbClr xmlns:mc="http://schemas.openxmlformats.org/markup-compatibility/2006" xmlns:a14="http://schemas.microsoft.com/office/drawing/2010/main" val="00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3399FF" mc:Ignorable=""/>
        </a:accent1>
        <a:accent2>
          <a:srgbClr xmlns:mc="http://schemas.openxmlformats.org/markup-compatibility/2006" xmlns:a14="http://schemas.microsoft.com/office/drawing/2010/main" val="99FFCC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DCAFF" mc:Ignorable=""/>
        </a:accent5>
        <a:accent6>
          <a:srgbClr xmlns:mc="http://schemas.openxmlformats.org/markup-compatibility/2006" xmlns:a14="http://schemas.microsoft.com/office/drawing/2010/main" val="8AE7B9" mc:Ignorable=""/>
        </a:accent6>
        <a:hlink>
          <a:srgbClr xmlns:mc="http://schemas.openxmlformats.org/markup-compatibility/2006" xmlns:a14="http://schemas.microsoft.com/office/drawing/2010/main" val="CC00CC" mc:Ignorable=""/>
        </a:hlink>
        <a:folHlink>
          <a:srgbClr xmlns:mc="http://schemas.openxmlformats.org/markup-compatibility/2006" xmlns:a14="http://schemas.microsoft.com/office/drawing/2010/main" val="B2B2B2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</TotalTime>
  <Words>122</Words>
  <Application>Microsoft Office PowerPoint</Application>
  <PresentationFormat>On-screen Show (4:3)</PresentationFormat>
  <Paragraphs>49</Paragraphs>
  <Slides>31</Slides>
  <Notes>29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volte succedono cose straordinarie</dc:title>
  <dc:creator>Azazello</dc:creator>
  <cp:lastModifiedBy>Laptop-vioara</cp:lastModifiedBy>
  <cp:revision>118</cp:revision>
  <cp:lastPrinted>1601-01-01T00:00:00Z</cp:lastPrinted>
  <dcterms:created xsi:type="dcterms:W3CDTF">2005-12-29T19:05:09Z</dcterms:created>
  <dcterms:modified xsi:type="dcterms:W3CDTF">2010-03-26T17:00:30Z</dcterms:modified>
</cp:coreProperties>
</file>