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0" r:id="rId3"/>
    <p:sldId id="278" r:id="rId4"/>
    <p:sldId id="257" r:id="rId5"/>
    <p:sldId id="287" r:id="rId6"/>
    <p:sldId id="288" r:id="rId7"/>
    <p:sldId id="283" r:id="rId8"/>
    <p:sldId id="281" r:id="rId9"/>
    <p:sldId id="289" r:id="rId10"/>
    <p:sldId id="275" r:id="rId11"/>
    <p:sldId id="282" r:id="rId12"/>
    <p:sldId id="267" r:id="rId13"/>
    <p:sldId id="286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911036-FF41-49B3-AD60-D03FD9B20127}" type="datetimeFigureOut">
              <a:rPr lang="it-CH"/>
              <a:pPr>
                <a:defRPr/>
              </a:pPr>
              <a:t>15.09.2016</a:t>
            </a:fld>
            <a:endParaRPr lang="it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C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E25A1D-729D-4459-9398-DCC8F3E8DD3E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4E1E-B2EF-470A-86E3-40B5D49B6B55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30E6-1623-42A7-BDF9-4780F85448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6F6D-3E8A-4E79-BF58-9919FB7E29F7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AFC2-5372-4D48-8788-3C41C994D9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E440-9538-4CA8-893C-598F1A87ABD7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5F928-5722-4484-BDD0-E2EC0D50D3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B98B-E29C-4A10-A909-594D7DAA1DF4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51EE-DD5B-4777-9977-6412689DCEA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23BE-2030-42BB-8B59-9DB2EC31D3B9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92F8-37DB-497C-9D5B-1B7BE73140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CFEB-F28C-40F7-8547-14EAD95D2A8F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7594-C054-411C-A35A-FFE0E9CE47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A736-D205-45D6-833F-B49196DE1469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B5DD-3A27-4020-A3EE-8F4EBE80615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AFFB-B847-4C13-BAA3-E795F54698D8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1DFE-BB46-4B06-A37E-B53374D316E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2090-AC57-4104-9587-B7E003BB70BC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A8CB-08BF-432F-99D1-C7B3034A68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7F6B-D87D-4318-8554-FD93FD2A159C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01B9-E7AD-4B19-9D85-0E4BF77D0D5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342D-8004-408E-9581-4C27D83D6A8F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4474-9AFC-4B2A-A5AC-F1889F89F3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BD69-84D3-451B-B5A0-52561004BB08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2F40-FE26-413B-83D5-3477E275F89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623B-4838-4A0D-89D1-59683E828A22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2BB0F-1A19-4254-A1A4-FD8CA6125A3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2DA7E-F26D-4DE3-A4D4-9F57B2753730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1C1-6E76-472E-BCF6-31DC0FF3377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3B32-8044-4874-9665-9EA1C60EB112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5E02-5A25-4368-96B3-5A09B1100A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9C2A-7C32-4FF3-8C07-656E64311B4F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BE51-4C35-43C8-BAE3-62B5B715FC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1128-1791-40A1-B4B0-22027E155300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FC36-5464-464D-9AEC-5625636363C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A439F-197A-476D-9556-74E155323A7F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DDAC-7D4C-403C-8FD4-C692D5A80AA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FD97-F1A1-4413-99AF-39F2C41FFFB5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79B8-C014-469C-9FFA-BFCA24E65D2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FE42-388C-432B-8570-713A2B042B96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18BF-096E-4BAE-96AA-2CFDE413A0A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63C8-7447-47D4-8C9A-CCAF3DE9D888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E728-C756-41F7-B1A6-60FED7C1D8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F463-B302-46FD-8D9D-AE141535F6F4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1C3E-380C-4B3A-A2A3-6DDB2E8957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it-IT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FA59DF-D2A2-48E8-B737-89ED1FD0F2CC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A5D02C-1E38-4B84-A8B3-E60F63B795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it-IT" smtClean="0"/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B43C793-8CA9-44FA-9DB5-0DD3435A003E}" type="datetimeFigureOut">
              <a:rPr lang="it-IT"/>
              <a:pPr>
                <a:defRPr/>
              </a:pPr>
              <a:t>15/09/2016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7268BFB-8348-44C2-AB4A-85BF39ED46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\Desktop\PROGRAMA ARANCIO 2010-20_21-02\2 parte\nuove foto di chiara\Chiara 5 bis copi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0550" y="0"/>
            <a:ext cx="542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0" y="-26988"/>
            <a:ext cx="9169400" cy="77708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CH" sz="7200">
                <a:solidFill>
                  <a:schemeClr val="bg1"/>
                </a:solidFill>
                <a:latin typeface="Calibri" pitchFamily="34" charset="0"/>
              </a:rPr>
              <a:t>«Ceci est mon commandement: </a:t>
            </a:r>
          </a:p>
          <a:p>
            <a:pPr algn="ctr"/>
            <a:r>
              <a:rPr lang="it-CH" sz="7200">
                <a:solidFill>
                  <a:schemeClr val="bg1"/>
                </a:solidFill>
                <a:latin typeface="Calibri" pitchFamily="34" charset="0"/>
              </a:rPr>
              <a:t>Aimez-vous les uns les autres comme je vous ai aimés.»</a:t>
            </a:r>
          </a:p>
          <a:p>
            <a:pPr algn="ctr"/>
            <a:endParaRPr lang="it-CH" sz="72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it-CH" sz="7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E:\riconoscimenti\2332229319_a8c9a8405d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175" y="188913"/>
            <a:ext cx="9382125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n 2" descr="F:\per arancio\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5750"/>
            <a:ext cx="39433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n 2" descr="F:\per arancio\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92150"/>
            <a:ext cx="74898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Documents and Settings\admin\Desktop\PROGRAMA ARANCIO 2010-20_21-02\2 parte\nuove foto di chiara\1-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488" y="0"/>
            <a:ext cx="4897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:\PRIMI TEMPI\primitempi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285750"/>
            <a:ext cx="857885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44450" y="57150"/>
            <a:ext cx="9124950" cy="4479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CH" sz="7200">
                <a:solidFill>
                  <a:schemeClr val="bg1"/>
                </a:solidFill>
                <a:latin typeface="Calibri" pitchFamily="34" charset="0"/>
              </a:rPr>
              <a:t>«Aime ton prochain comme toi-même» </a:t>
            </a:r>
          </a:p>
          <a:p>
            <a:pPr algn="ctr"/>
            <a:endParaRPr lang="it-CH" sz="72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it-CH" sz="7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44450" y="44450"/>
            <a:ext cx="9124950" cy="6740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CH" sz="7200">
                <a:solidFill>
                  <a:schemeClr val="bg1"/>
                </a:solidFill>
                <a:latin typeface="Calibri" pitchFamily="34" charset="0"/>
              </a:rPr>
              <a:t>«Ce que tu as fait au plus petit d’entre mes frères c’est à moi que tu l’as fait» </a:t>
            </a:r>
          </a:p>
          <a:p>
            <a:pPr algn="ctr"/>
            <a:endParaRPr lang="it-CH" sz="72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it-CH" sz="7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44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</dc:creator>
  <cp:lastModifiedBy>Luk Magnus</cp:lastModifiedBy>
  <cp:revision>29</cp:revision>
  <dcterms:created xsi:type="dcterms:W3CDTF">2010-02-19T19:15:42Z</dcterms:created>
  <dcterms:modified xsi:type="dcterms:W3CDTF">2016-09-15T18:01:34Z</dcterms:modified>
</cp:coreProperties>
</file>