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0" r:id="rId3"/>
    <p:sldId id="256" r:id="rId4"/>
    <p:sldId id="260" r:id="rId5"/>
    <p:sldId id="272" r:id="rId6"/>
    <p:sldId id="258" r:id="rId7"/>
    <p:sldId id="259" r:id="rId8"/>
    <p:sldId id="273" r:id="rId9"/>
    <p:sldId id="261" r:id="rId10"/>
    <p:sldId id="262" r:id="rId11"/>
    <p:sldId id="274" r:id="rId12"/>
    <p:sldId id="265" r:id="rId13"/>
    <p:sldId id="266" r:id="rId14"/>
    <p:sldId id="267" r:id="rId15"/>
    <p:sldId id="268" r:id="rId16"/>
    <p:sldId id="277" r:id="rId17"/>
    <p:sldId id="269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DCF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/>
              <a:pPr/>
              <a:t>18/03/2017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/>
              <a:pPr/>
              <a:t>18/03/2017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/>
              <a:pPr/>
              <a:t>18/03/2017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/>
              <a:pPr/>
              <a:t>18/03/2017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/>
              <a:pPr/>
              <a:t>18/03/2017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/>
              <a:pPr/>
              <a:t>18/03/2017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/>
              <a:pPr/>
              <a:t>18/03/2017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/>
              <a:pPr/>
              <a:t>18/03/2017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/>
              <a:pPr/>
              <a:t>18/03/2017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/>
              <a:pPr/>
              <a:t>18/03/2017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0422-539B-4CEC-9995-C4C7B412D042}" type="datetimeFigureOut">
              <a:rPr lang="it-IT" smtClean="0"/>
              <a:pPr/>
              <a:t>18/03/2017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A878-41BD-4BAA-8417-9F593743998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10422-539B-4CEC-9995-C4C7B412D042}" type="datetimeFigureOut">
              <a:rPr lang="it-IT" smtClean="0"/>
              <a:pPr/>
              <a:t>18/03/2017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3A878-41BD-4BAA-8417-9F5937439988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10422-539B-4CEC-9995-C4C7B412D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3A878-41BD-4BAA-8417-9F59374399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crfsmnas\7_10_3_4_3_Altri\140323 Giornata cittadella\Materiale_audiovisivo\PPT CHIAVI\dia13.t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067944" y="692696"/>
            <a:ext cx="37745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err="1" smtClean="0">
                <a:solidFill>
                  <a:schemeClr val="bg1"/>
                </a:solidFill>
                <a:latin typeface="AR BONNIE" pitchFamily="2" charset="0"/>
              </a:rPr>
              <a:t>Des</a:t>
            </a:r>
            <a:r>
              <a:rPr lang="it-IT" sz="5400" dirty="0" smtClean="0">
                <a:solidFill>
                  <a:schemeClr val="bg1"/>
                </a:solidFill>
                <a:latin typeface="AR BONNIE" pitchFamily="2" charset="0"/>
              </a:rPr>
              <a:t> </a:t>
            </a:r>
            <a:r>
              <a:rPr lang="it-IT" sz="5400" dirty="0" err="1" smtClean="0">
                <a:solidFill>
                  <a:schemeClr val="bg1"/>
                </a:solidFill>
                <a:latin typeface="AR BONNIE" pitchFamily="2" charset="0"/>
              </a:rPr>
              <a:t>clés</a:t>
            </a:r>
            <a:endParaRPr lang="it-IT" sz="5400" dirty="0" smtClean="0">
              <a:solidFill>
                <a:schemeClr val="bg1"/>
              </a:solidFill>
              <a:latin typeface="AR BONNIE" pitchFamily="2" charset="0"/>
            </a:endParaRPr>
          </a:p>
          <a:p>
            <a:r>
              <a:rPr lang="it-IT" sz="5400" dirty="0" smtClean="0">
                <a:solidFill>
                  <a:schemeClr val="bg1"/>
                </a:solidFill>
                <a:latin typeface="AR BONNIE" pitchFamily="2" charset="0"/>
              </a:rPr>
              <a:t>p</a:t>
            </a:r>
            <a:r>
              <a:rPr lang="it-IT" sz="5400" smtClean="0">
                <a:solidFill>
                  <a:schemeClr val="bg1"/>
                </a:solidFill>
                <a:latin typeface="AR BONNIE" pitchFamily="2" charset="0"/>
              </a:rPr>
              <a:t>our </a:t>
            </a:r>
            <a:r>
              <a:rPr lang="it-IT" sz="5400" dirty="0" smtClean="0">
                <a:solidFill>
                  <a:schemeClr val="bg1"/>
                </a:solidFill>
                <a:latin typeface="AR BONNIE" pitchFamily="2" charset="0"/>
              </a:rPr>
              <a:t>la </a:t>
            </a:r>
            <a:r>
              <a:rPr lang="it-IT" sz="5400" dirty="0" smtClean="0">
                <a:solidFill>
                  <a:schemeClr val="bg1"/>
                </a:solidFill>
                <a:latin typeface="AR BONNIE" pitchFamily="2" charset="0"/>
              </a:rPr>
              <a:t>réciprocité</a:t>
            </a:r>
          </a:p>
          <a:p>
            <a:r>
              <a:rPr lang="it-IT" sz="5400" dirty="0" smtClean="0">
                <a:solidFill>
                  <a:schemeClr val="bg1"/>
                </a:solidFill>
                <a:latin typeface="AR BONNIE" pitchFamily="2" charset="0"/>
              </a:rPr>
              <a:t>en famille</a:t>
            </a:r>
            <a:r>
              <a:rPr lang="it-IT" sz="5400" dirty="0" smtClean="0">
                <a:solidFill>
                  <a:schemeClr val="bg1"/>
                </a:solidFill>
                <a:latin typeface="AR BONNIE" pitchFamily="2" charset="0"/>
              </a:rPr>
              <a:t> </a:t>
            </a:r>
            <a:endParaRPr lang="it-IT" sz="5400" dirty="0" smtClean="0">
              <a:solidFill>
                <a:schemeClr val="bg1"/>
              </a:solidFill>
              <a:latin typeface="AR BONNIE" pitchFamily="2" charset="0"/>
            </a:endParaRPr>
          </a:p>
          <a:p>
            <a:endParaRPr lang="it-IT" sz="5400" dirty="0">
              <a:solidFill>
                <a:schemeClr val="bg1"/>
              </a:solidFill>
              <a:latin typeface="AR BONNIE" pitchFamily="2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rfsmnas\7_10_3_4_3_Altri\140323 Giornata cittadella\Materiale_audiovisivo\PPT CHIAVI\dia6.tif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96188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611560" y="404664"/>
            <a:ext cx="79208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Ne pas toujours vouloir avoir raison </a:t>
            </a:r>
          </a:p>
          <a:p>
            <a:pPr algn="ctr"/>
            <a:endParaRPr lang="fr-FR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ctr"/>
            <a:endParaRPr lang="fr-FR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ctr"/>
            <a:r>
              <a:rPr lang="fr-FR" sz="44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Être humble </a:t>
            </a:r>
          </a:p>
          <a:p>
            <a:pPr algn="ctr"/>
            <a:endParaRPr lang="fr-FR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ctr"/>
            <a:endParaRPr lang="fr-FR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r>
              <a:rPr lang="fr-CH" sz="44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Savoir reconnaître ses limites </a:t>
            </a:r>
            <a:endParaRPr lang="it-IT" sz="4400" b="1" dirty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</p:txBody>
      </p:sp>
    </p:spTree>
  </p:cSld>
  <p:clrMapOvr>
    <a:masterClrMapping/>
  </p:clrMapOvr>
  <p:transition spd="slow"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crfsmnas\7_10_3_4_3_Altri\140323 Giornata cittadella\Materiale_audiovisivo\PPT CHIAVI\dia9.tif"/>
          <p:cNvPicPr>
            <a:picLocks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19597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crfsmnas\7_10_3_4_3_Altri\140323 Giornata cittadella\Materiale_audiovisivo\PPT CHIAVI\dia1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95974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899592" y="404664"/>
            <a:ext cx="72008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Ne pas heurter, demander la permission</a:t>
            </a:r>
          </a:p>
          <a:p>
            <a:pPr algn="ctr"/>
            <a:endParaRPr lang="fr-FR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r"/>
            <a:endParaRPr lang="fr-FR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r"/>
            <a:r>
              <a:rPr lang="fr-FR" sz="44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Faire  confiance</a:t>
            </a:r>
          </a:p>
          <a:p>
            <a:pPr algn="ctr"/>
            <a:endParaRPr lang="fr-FR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endParaRPr lang="fr-CH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endParaRPr lang="fr-CH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r>
              <a:rPr lang="fr-CH" sz="44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Savoir  dire  merci</a:t>
            </a:r>
            <a:endParaRPr lang="it-IT" sz="4400" b="1" dirty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RFSMNAS\7_10_3_4_3_Altri\140323 Giornata cittadella\Materiale_audiovisivo\PPT CHIAVI\dia1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24281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CRFSMNAS\7_10_3_4_3_Altri\140323 Giornata cittadella\Materiale_audiovisivo\PPT CHIAVI\dia1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42048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539552" y="548680"/>
            <a:ext cx="7920880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66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Ne pas prétendre </a:t>
            </a:r>
          </a:p>
          <a:p>
            <a:endParaRPr lang="fr-FR" sz="66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r>
              <a:rPr lang="fr-CH" sz="66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Savoir demander pardon </a:t>
            </a:r>
            <a:endParaRPr lang="it-IT" sz="66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endParaRPr lang="fr-FR" sz="66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r>
              <a:rPr lang="fr-FR" sz="66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Pardonner</a:t>
            </a:r>
          </a:p>
          <a:p>
            <a:pPr algn="r"/>
            <a:r>
              <a:rPr lang="fr-FR" sz="66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 </a:t>
            </a:r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RFSMNAS\7_10_3_4_3_Altri\140323 Giornata cittadella\Materiale_audiovisivo\PPT CHIAVI\dia1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42048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539552" y="411043"/>
            <a:ext cx="79208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44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Partager les joies et les peines </a:t>
            </a:r>
          </a:p>
          <a:p>
            <a:pPr algn="r"/>
            <a:endParaRPr lang="fr-FR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ctr"/>
            <a:endParaRPr lang="fr-FR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ctr"/>
            <a:r>
              <a:rPr lang="fr-FR" sz="44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Être vrai et dire la vérité </a:t>
            </a:r>
          </a:p>
          <a:p>
            <a:pPr algn="ctr"/>
            <a:r>
              <a:rPr lang="fr-FR" sz="44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au bon moment </a:t>
            </a:r>
          </a:p>
          <a:p>
            <a:endParaRPr lang="fr-FR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endParaRPr lang="fr-CH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r>
              <a:rPr lang="fr-CH" sz="44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Toujours recommencer</a:t>
            </a:r>
            <a:endParaRPr lang="it-IT" sz="4400" b="1" dirty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</p:txBody>
      </p:sp>
    </p:spTree>
  </p:cSld>
  <p:clrMapOvr>
    <a:masterClrMapping/>
  </p:clrMapOvr>
  <p:transition spd="slow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crfsmnas\7_10_3_4_3_Altri\140323 Giornata cittadella\Materiale_audiovisivo\PPT CHIAVI\dia13.t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635896" y="404665"/>
            <a:ext cx="460851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>
                <a:solidFill>
                  <a:schemeClr val="bg1"/>
                </a:solidFill>
                <a:latin typeface="AR BONNIE" pitchFamily="2" charset="0"/>
              </a:rPr>
              <a:t>Il ne suffit pas d’aimer</a:t>
            </a:r>
          </a:p>
          <a:p>
            <a:r>
              <a:rPr lang="fr-FR" sz="5400" dirty="0" smtClean="0">
                <a:solidFill>
                  <a:schemeClr val="bg1"/>
                </a:solidFill>
                <a:latin typeface="AR BONNIE" pitchFamily="2" charset="0"/>
              </a:rPr>
              <a:t>il faut encore </a:t>
            </a:r>
          </a:p>
          <a:p>
            <a:r>
              <a:rPr lang="fr-FR" sz="5400" dirty="0" smtClean="0">
                <a:solidFill>
                  <a:schemeClr val="bg1"/>
                </a:solidFill>
                <a:latin typeface="AR BONNIE" pitchFamily="2" charset="0"/>
              </a:rPr>
              <a:t>que les autres</a:t>
            </a:r>
          </a:p>
          <a:p>
            <a:r>
              <a:rPr lang="fr-FR" sz="5400" dirty="0" smtClean="0">
                <a:solidFill>
                  <a:schemeClr val="bg1"/>
                </a:solidFill>
                <a:latin typeface="AR BONNIE" pitchFamily="2" charset="0"/>
              </a:rPr>
              <a:t>se sentent aimés.</a:t>
            </a:r>
          </a:p>
          <a:p>
            <a:pPr algn="r"/>
            <a:r>
              <a:rPr lang="fr-FR" sz="4800" dirty="0" smtClean="0">
                <a:solidFill>
                  <a:schemeClr val="bg1"/>
                </a:solidFill>
                <a:latin typeface="AR BONNIE" pitchFamily="2" charset="0"/>
              </a:rPr>
              <a:t>don Bosco</a:t>
            </a:r>
            <a:endParaRPr lang="fr-FR" sz="4400" dirty="0" smtClean="0">
              <a:solidFill>
                <a:schemeClr val="bg1"/>
              </a:solidFill>
              <a:latin typeface="AR BONNIE" pitchFamily="2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CRFSMNAS\7_10_3_4_3_Altri\140323 Giornata cittadella\Materiale_audiovisivo\PPT CHIAVI\dia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000" y="0"/>
            <a:ext cx="104213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RFSMNAS\7_10_3_4_3_Altri\140323 Giornata cittadella\Materiale_audiovisivo\PPT CHIAVI\dia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000" y="0"/>
            <a:ext cx="10424160" cy="685909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-1116631" y="671691"/>
            <a:ext cx="100091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                Être </a:t>
            </a:r>
            <a:r>
              <a:rPr lang="fr-CH" sz="48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vraiment attentif à l’autre</a:t>
            </a:r>
          </a:p>
          <a:p>
            <a:endParaRPr lang="fr-CH" sz="48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ctr"/>
            <a:endParaRPr lang="fr-CH" sz="48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ctr"/>
            <a:r>
              <a:rPr lang="fr-CH" sz="48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Se mettre à son écoute </a:t>
            </a:r>
          </a:p>
          <a:p>
            <a:pPr algn="ctr"/>
            <a:endParaRPr lang="fr-CH" sz="48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r"/>
            <a:endParaRPr lang="fr-CH" sz="48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ctr"/>
            <a:r>
              <a:rPr lang="fr-CH" sz="48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Anticiper ses besoins</a:t>
            </a:r>
            <a:endParaRPr lang="it-IT" sz="4800" b="1" dirty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CRFSMNAS\7_10_3_4_3_Altri\140323 Giornata cittadella\Materiale_audiovisivo\PPT CHIAVI\dia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0" y="-1097"/>
            <a:ext cx="10424160" cy="6859097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683568" y="692696"/>
            <a:ext cx="795923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4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Poser des gestes concrets </a:t>
            </a:r>
          </a:p>
          <a:p>
            <a:endParaRPr lang="fr-CH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endParaRPr lang="fr-CH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r>
              <a:rPr lang="fr-CH" sz="44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Avoir des petites attentions  </a:t>
            </a:r>
          </a:p>
          <a:p>
            <a:endParaRPr lang="fr-CH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endParaRPr lang="fr-CH" sz="44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r"/>
            <a:r>
              <a:rPr lang="fr-CH" sz="44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Se mettre au service</a:t>
            </a:r>
            <a:endParaRPr lang="it-IT" sz="4400" b="1" dirty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</p:txBody>
      </p: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rfsmnas\7_10_3_4_3_Altri\140323 Giornata cittadella\Materiale_audiovisivo\PPT CHIAVI\dia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rfsmnas\7_10_3_4_3_Altri\140323 Giornata cittadella\Materiale_audiovisivo\PPT CHIAVI\dia4.tif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0"/>
            <a:ext cx="9144000" cy="6888480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323528" y="332656"/>
            <a:ext cx="84249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48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Ne pas garder rancune </a:t>
            </a:r>
          </a:p>
          <a:p>
            <a:endParaRPr lang="fr-CH" sz="48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endParaRPr lang="fr-FR" sz="48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r>
              <a:rPr lang="fr-FR" sz="48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Ne pas toujours revenir sur les offenses subies </a:t>
            </a:r>
            <a:r>
              <a:rPr lang="fr-CH" sz="48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 </a:t>
            </a:r>
          </a:p>
          <a:p>
            <a:endParaRPr lang="fr-CH" sz="48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r"/>
            <a:endParaRPr lang="fr-CH" sz="48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r"/>
            <a:r>
              <a:rPr lang="fr-CH" sz="48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Donner une autre </a:t>
            </a:r>
            <a:r>
              <a:rPr lang="fr-CH" sz="44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chance </a:t>
            </a:r>
            <a:endParaRPr lang="it-IT" sz="4400" b="1" dirty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rfsmnas\7_10_3_4_3_Altri\140323 Giornata cittadella\Materiale_audiovisivo\PPT CHIAVI\dia4.tif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0"/>
            <a:ext cx="9144000" cy="688848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23528" y="562610"/>
            <a:ext cx="842493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66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Faire le premier pas</a:t>
            </a:r>
          </a:p>
          <a:p>
            <a:endParaRPr lang="fr-FR" sz="66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r>
              <a:rPr lang="fr-FR" sz="66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Tendre la main </a:t>
            </a:r>
            <a:r>
              <a:rPr lang="fr-CH" sz="66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 </a:t>
            </a:r>
          </a:p>
          <a:p>
            <a:endParaRPr lang="fr-CH" sz="66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r"/>
            <a:r>
              <a:rPr lang="fr-CH" sz="66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Faire preuve de générosité</a:t>
            </a:r>
            <a:endParaRPr lang="it-IT" sz="6600" b="1" dirty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rfsmnas\7_10_3_4_3_Altri\140323 Giornata cittadella\Materiale_audiovisivo\PPT CHIAVI\dia5.tif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961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rfsmnas\7_10_3_4_3_Altri\140323 Giornata cittadella\Materiale_audiovisivo\PPT CHIAVI\dia6.tif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96188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971600" y="562610"/>
            <a:ext cx="756084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66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Ne pas se décourager</a:t>
            </a:r>
            <a:endParaRPr lang="fr-FR" sz="66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endParaRPr lang="fr-FR" sz="66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pPr algn="r"/>
            <a:r>
              <a:rPr lang="fr-FR" sz="66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Supporter </a:t>
            </a:r>
          </a:p>
          <a:p>
            <a:pPr algn="r"/>
            <a:endParaRPr lang="fr-CH" sz="6600" b="1" dirty="0" smtClean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  <a:p>
            <a:r>
              <a:rPr lang="fr-CH" sz="6600" b="1" dirty="0" smtClean="0">
                <a:solidFill>
                  <a:schemeClr val="accent2">
                    <a:lumMod val="75000"/>
                  </a:schemeClr>
                </a:solidFill>
                <a:latin typeface="AR BONNIE" pitchFamily="2" charset="0"/>
              </a:rPr>
              <a:t>Persévérer</a:t>
            </a:r>
            <a:endParaRPr lang="it-IT" sz="6600" b="1" dirty="0">
              <a:solidFill>
                <a:schemeClr val="accent2">
                  <a:lumMod val="75000"/>
                </a:schemeClr>
              </a:solidFill>
              <a:latin typeface="AR BONNIE" pitchFamily="2" charset="0"/>
            </a:endParaRPr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117</Words>
  <Application>Microsoft Office PowerPoint</Application>
  <PresentationFormat>On-screen Show (4:3)</PresentationFormat>
  <Paragraphs>68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Tema di Office</vt:lpstr>
      <vt:lpstr>1_Tema di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MonicaG</dc:creator>
  <cp:lastModifiedBy>Luk Magnus</cp:lastModifiedBy>
  <cp:revision>52</cp:revision>
  <dcterms:created xsi:type="dcterms:W3CDTF">2014-03-21T10:26:58Z</dcterms:created>
  <dcterms:modified xsi:type="dcterms:W3CDTF">2017-03-18T14:12:48Z</dcterms:modified>
</cp:coreProperties>
</file>