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4" r:id="rId4"/>
    <p:sldId id="263" r:id="rId5"/>
    <p:sldId id="265" r:id="rId6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6669A-5654-40F0-B114-B8812FC10287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FCB6F-8AB9-47CE-8AAB-076786356876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91170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51701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147481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92912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155999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57867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274323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4839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28901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69311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26819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9642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1B88-D906-4059-8B79-FF492AEDE5E6}" type="datetimeFigureOut">
              <a:rPr lang="it-CH" smtClean="0"/>
              <a:pPr/>
              <a:t>07.03.2017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65AD-B6B6-4858-9B76-00BD5F6D49B3}" type="slidenum">
              <a:rPr lang="it-CH" smtClean="0"/>
              <a:pPr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194875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09582" y="1997839"/>
            <a:ext cx="75248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+mj-ea"/>
                <a:cs typeface="+mj-cs"/>
              </a:rPr>
              <a:t>Dans </a:t>
            </a:r>
            <a:r>
              <a:rPr lang="fr-FR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+mj-ea"/>
                <a:cs typeface="+mj-cs"/>
              </a:rPr>
              <a:t>l’amour,</a:t>
            </a:r>
          </a:p>
          <a:p>
            <a:pPr algn="ctr"/>
            <a:r>
              <a:rPr lang="fr-FR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+mj-ea"/>
                <a:cs typeface="+mj-cs"/>
              </a:rPr>
              <a:t>ce </a:t>
            </a:r>
            <a:r>
              <a:rPr lang="fr-FR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+mj-ea"/>
                <a:cs typeface="+mj-cs"/>
              </a:rPr>
              <a:t>qui </a:t>
            </a:r>
            <a:r>
              <a:rPr lang="fr-FR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+mj-ea"/>
                <a:cs typeface="+mj-cs"/>
              </a:rPr>
              <a:t>compte c’est </a:t>
            </a:r>
            <a:r>
              <a:rPr lang="fr-FR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+mj-ea"/>
                <a:cs typeface="+mj-cs"/>
              </a:rPr>
              <a:t>d’aimer</a:t>
            </a:r>
            <a:endParaRPr lang="it-CH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53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62068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Dans l’amour, </a:t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ce qui compte c’est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d’aimer.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/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Il en est ainsi dans ce monde. </a:t>
            </a:r>
            <a:endParaRPr lang="fr-FR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  <p:sp>
        <p:nvSpPr>
          <p:cNvPr id="5" name="Rettangolo 2"/>
          <p:cNvSpPr/>
          <p:nvPr/>
        </p:nvSpPr>
        <p:spPr>
          <a:xfrm>
            <a:off x="1187624" y="263691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L’amour 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surnaturel, </a:t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qui n’exclut pas l’amour naturel, </a:t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est à la fois simple et complexe. </a:t>
            </a:r>
            <a:endParaRPr lang="it-CH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  <p:sp>
        <p:nvSpPr>
          <p:cNvPr id="6" name="Rettangolo 2"/>
          <p:cNvSpPr/>
          <p:nvPr/>
        </p:nvSpPr>
        <p:spPr>
          <a:xfrm>
            <a:off x="2555776" y="4769857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Il 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exige ton concours </a:t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et attend celui de l’autre.</a:t>
            </a:r>
            <a:endParaRPr lang="it-CH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66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809417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Si tu te mets à vivre en aimant,</a:t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tu t’apercevras que,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sur 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cette terre, </a:t>
            </a:r>
            <a:endParaRPr lang="fr-FR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  <p:sp>
        <p:nvSpPr>
          <p:cNvPr id="5" name="Rettangolo 2"/>
          <p:cNvSpPr/>
          <p:nvPr/>
        </p:nvSpPr>
        <p:spPr>
          <a:xfrm>
            <a:off x="1187624" y="234888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il convient de faire ta part,</a:t>
            </a:r>
            <a:b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même si tu ne sais pas si l’autre répondra en faisant la sienne. </a:t>
            </a:r>
            <a:endParaRPr lang="it-CH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  <p:sp>
        <p:nvSpPr>
          <p:cNvPr id="6" name="Rettangolo 2"/>
          <p:cNvSpPr/>
          <p:nvPr/>
        </p:nvSpPr>
        <p:spPr>
          <a:xfrm>
            <a:off x="2555776" y="4509120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Il n’est d’ailleurs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pas nécessaire que sa réponse vienne…</a:t>
            </a:r>
            <a:endParaRPr lang="fr-FR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35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126876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Aimer Jésus dans ton frère,</a:t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Jésus qui te répondra toujours,</a:t>
            </a:r>
            <a:b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</a:b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souvent par des chemins inattendus.</a:t>
            </a:r>
          </a:p>
        </p:txBody>
      </p:sp>
      <p:sp>
        <p:nvSpPr>
          <p:cNvPr id="5" name="Rettangolo 2"/>
          <p:cNvSpPr/>
          <p:nvPr/>
        </p:nvSpPr>
        <p:spPr>
          <a:xfrm>
            <a:off x="1547664" y="357824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Il trempera ton âme comme </a:t>
            </a:r>
            <a:r>
              <a:rPr lang="fr-FR" sz="4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un </a:t>
            </a:r>
            <a:r>
              <a:rPr lang="fr-FR" sz="40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acier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pour 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te rendre capable de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résister aux 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assauts du monde.</a:t>
            </a:r>
          </a:p>
        </p:txBody>
      </p:sp>
    </p:spTree>
    <p:extLst>
      <p:ext uri="{BB962C8B-B14F-4D97-AF65-F5344CB8AC3E}">
        <p14:creationId xmlns:p14="http://schemas.microsoft.com/office/powerpoint/2010/main" xmlns="" val="198824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1169457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Il te fera fondre aussi de tendresse</a:t>
            </a:r>
          </a:p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pour ceux que tu côtoies,</a:t>
            </a:r>
          </a:p>
        </p:txBody>
      </p:sp>
      <p:sp>
        <p:nvSpPr>
          <p:cNvPr id="5" name="Rettangolo 2"/>
          <p:cNvSpPr/>
          <p:nvPr/>
        </p:nvSpPr>
        <p:spPr>
          <a:xfrm>
            <a:off x="1187624" y="2714144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à la condition que tu n’oublies pas que, dans l’amour, ce qui compte, c’est d’aimer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.</a:t>
            </a:r>
            <a:endParaRPr lang="fr-FR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  <p:sp>
        <p:nvSpPr>
          <p:cNvPr id="6" name="Rettangolo 2"/>
          <p:cNvSpPr/>
          <p:nvPr/>
        </p:nvSpPr>
        <p:spPr>
          <a:xfrm>
            <a:off x="2563394" y="531340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Chiara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 </a:t>
            </a:r>
            <a:r>
              <a:rPr lang="fr-FR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  <a:ea typeface="GungsuhChe" panose="02030609000101010101" pitchFamily="49" charset="-127"/>
                <a:cs typeface="MV Boli" panose="02000500030200090000" pitchFamily="2" charset="0"/>
              </a:rPr>
              <a:t>Lubich</a:t>
            </a:r>
            <a:endParaRPr lang="it-CH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82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102</Words>
  <Application>Microsoft Office PowerPoint</Application>
  <PresentationFormat>Affichage à l'écran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Tema di Office</vt:lpstr>
      <vt:lpstr>Diapositive 1</vt:lpstr>
      <vt:lpstr>Diapositive 2</vt:lpstr>
      <vt:lpstr>Diapositive 3</vt:lpstr>
      <vt:lpstr>Diapositive 4</vt:lpstr>
      <vt:lpstr>Diapositive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</dc:title>
  <dc:creator>LucaDeMeo</dc:creator>
  <cp:lastModifiedBy>user</cp:lastModifiedBy>
  <cp:revision>19</cp:revision>
  <dcterms:created xsi:type="dcterms:W3CDTF">2014-03-19T15:43:33Z</dcterms:created>
  <dcterms:modified xsi:type="dcterms:W3CDTF">2017-03-07T21:25:44Z</dcterms:modified>
</cp:coreProperties>
</file>