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67" r:id="rId3"/>
    <p:sldId id="266" r:id="rId4"/>
    <p:sldId id="268" r:id="rId5"/>
    <p:sldId id="265" r:id="rId6"/>
    <p:sldId id="270" r:id="rId7"/>
    <p:sldId id="264" r:id="rId8"/>
    <p:sldId id="272" r:id="rId9"/>
    <p:sldId id="273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154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228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06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123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18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761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16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048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53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15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00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913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504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0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370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D8AE-F368-45F0-968C-50361064B267}" type="datetimeFigureOut">
              <a:rPr lang="fr-CA" smtClean="0"/>
              <a:t>2018/07/05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34C56C-5A5B-4767-8E4B-AEB8FB05B7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827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863" y="148883"/>
            <a:ext cx="8596668" cy="689317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</a:pPr>
            <a:r>
              <a:rPr lang="fr-CA" sz="3200" b="1" dirty="0" err="1"/>
              <a:t>Vivere</a:t>
            </a:r>
            <a:r>
              <a:rPr lang="fr-CA" sz="3200" b="1" dirty="0"/>
              <a:t> </a:t>
            </a:r>
            <a:r>
              <a:rPr lang="fr-CA" sz="3200" b="1" dirty="0" err="1"/>
              <a:t>dentro</a:t>
            </a:r>
            <a:r>
              <a:rPr lang="fr-CA" sz="3200" b="1" dirty="0"/>
              <a:t> (</a:t>
            </a:r>
            <a:r>
              <a:rPr lang="fr-CA" sz="3200" b="1" dirty="0" err="1"/>
              <a:t>Ancilla</a:t>
            </a:r>
            <a:r>
              <a:rPr lang="fr-CA" sz="3200" b="1" dirty="0"/>
              <a:t> </a:t>
            </a:r>
            <a:r>
              <a:rPr lang="fr-CA" sz="3200" b="1" dirty="0" err="1"/>
              <a:t>Domini</a:t>
            </a:r>
            <a:r>
              <a:rPr lang="fr-CA" sz="3200" b="1" dirty="0"/>
              <a:t>) – </a:t>
            </a:r>
            <a:r>
              <a:rPr lang="fr-CA" sz="3200" b="1" dirty="0" err="1"/>
              <a:t>Gen</a:t>
            </a:r>
            <a:r>
              <a:rPr lang="fr-CA" sz="3200" b="1" dirty="0"/>
              <a:t> Verde 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788544" y="838200"/>
            <a:ext cx="8596668" cy="5772665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Servante du Seigneur, petite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Servante du Seingneur ...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Tu savais que seul l'amour existe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Tu n'étais rien d'autre qu'une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 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Toi, Marie, qui connais cet art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Enseigne-le nous à chaque instant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Car seulement sur notre vide, sur notre rien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Tu peux briller, fille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 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Servante du Seigneur, petite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Servante du Seingneur ...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Tu savais que seul l'amour existe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5100" b="1" dirty="0">
                <a:solidFill>
                  <a:schemeClr val="accent1"/>
                </a:solidFill>
              </a:rPr>
              <a:t>Tu n'étais rien d'autre qu'une servante d'amour</a:t>
            </a:r>
            <a:endParaRPr lang="fr-CA" sz="51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304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47680"/>
            <a:ext cx="8596668" cy="47133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 err="1"/>
              <a:t>Desolata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Rosso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0" y="852851"/>
            <a:ext cx="10095470" cy="6217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brise effleure doucement ton vêtement, ton visage;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Glisse sur des figurants paralysés, immobiles.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Après le grand cri divin de mort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Qui a résonné sur toute la terre,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ne reste que le silence.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Désormais, plus une voix, plus un bruit, tout est accompli. Désormais, plus une plainte, plus un cri,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mort a gagné.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Ton regard s’est éteint avec ce corps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meurtri, desséché et seul.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monde s’est arrêté.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8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47680"/>
            <a:ext cx="8596668" cy="47133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 err="1"/>
              <a:t>Desolata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Rosso </a:t>
            </a:r>
            <a:r>
              <a:rPr lang="fr-CA" sz="2400" b="1" dirty="0"/>
              <a:t>- suite</a:t>
            </a:r>
            <a:endParaRPr lang="fr-CA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12353" y="1093654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47135" y="755219"/>
            <a:ext cx="10095470" cy="638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Désolée, Marie Désolée,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viens chez moi, viens chez moi.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Marie, en ma demeure, je te protègerai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Mère, ta douleur sera la mienne, dans ma demeure,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Mère, par toute ma vie, je t’honorerai,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Mère, tu es le don le plus sublime de mon Seigneur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Marie!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Je me tiens près de toi.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Les soldats sont terrifiés.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Je reste à tes côtés.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1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47680"/>
            <a:ext cx="8596668" cy="47133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 err="1"/>
              <a:t>Desolata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Rosso </a:t>
            </a:r>
            <a:r>
              <a:rPr lang="fr-CA" sz="2400" b="1" dirty="0"/>
              <a:t>- suite</a:t>
            </a:r>
            <a:endParaRPr lang="fr-CA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12353" y="1093654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59491" y="878787"/>
            <a:ext cx="10095470" cy="638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Vraiment cet homme était Dieu.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Le sol sous les pieds s’effondre.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Le Temple tremble.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Mère, je me tiens prés de toi.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la terre frémit. Marie!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Désolée, Marie Désolée,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viens chez moi, viens chez moi.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Désolée, Marie Désolée,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viens chez moi, viens chez moi.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1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863" y="148883"/>
            <a:ext cx="8596668" cy="689317"/>
          </a:xfrm>
        </p:spPr>
        <p:txBody>
          <a:bodyPr>
            <a:normAutofit fontScale="90000"/>
          </a:bodyPr>
          <a:lstStyle/>
          <a:p>
            <a:pPr algn="ctr">
              <a:spcBef>
                <a:spcPts val="300"/>
              </a:spcBef>
            </a:pPr>
            <a:r>
              <a:rPr lang="fr-CA" sz="3100" b="1" dirty="0" err="1"/>
              <a:t>Vivere</a:t>
            </a:r>
            <a:r>
              <a:rPr lang="fr-CA" sz="3100" b="1" dirty="0"/>
              <a:t> </a:t>
            </a:r>
            <a:r>
              <a:rPr lang="fr-CA" sz="3100" b="1" dirty="0" err="1"/>
              <a:t>dentro</a:t>
            </a:r>
            <a:r>
              <a:rPr lang="fr-CA" sz="3100" b="1" dirty="0"/>
              <a:t> (</a:t>
            </a:r>
            <a:r>
              <a:rPr lang="fr-CA" sz="3100" b="1" dirty="0" err="1"/>
              <a:t>Ancilla</a:t>
            </a:r>
            <a:r>
              <a:rPr lang="fr-CA" sz="3100" b="1" dirty="0"/>
              <a:t> </a:t>
            </a:r>
            <a:r>
              <a:rPr lang="fr-CA" sz="3100" b="1" dirty="0" err="1"/>
              <a:t>Domini</a:t>
            </a:r>
            <a:r>
              <a:rPr lang="fr-CA" sz="3100" b="1" dirty="0"/>
              <a:t>) – </a:t>
            </a:r>
            <a:r>
              <a:rPr lang="fr-CA" sz="3100" b="1" dirty="0" err="1"/>
              <a:t>Gen</a:t>
            </a:r>
            <a:r>
              <a:rPr lang="fr-CA" sz="3100" b="1" dirty="0"/>
              <a:t> Verde </a:t>
            </a:r>
            <a:r>
              <a:rPr lang="fr-CA" sz="2700" b="1" dirty="0"/>
              <a:t>- suite 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0837" y="974341"/>
            <a:ext cx="8596668" cy="501868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fr-CA" b="1" dirty="0">
                <a:solidFill>
                  <a:prstClr val="white"/>
                </a:solidFill>
              </a:rPr>
              <a:t>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Vivre intérieurement ancrés à Dieu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Tous, parole vécue,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Oui, ta plénitude régnera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Un nouveau fruit d'amour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 Servante du Seigneur, petite servante d'amour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Servante du Seingneur ... servante d'amour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Tu savais que seul l'amour existe</a:t>
            </a:r>
            <a:endParaRPr lang="fr-CA" sz="2800" b="1" dirty="0">
              <a:solidFill>
                <a:schemeClr val="accent1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pt-PT" sz="2800" b="1" dirty="0">
                <a:solidFill>
                  <a:schemeClr val="accent1"/>
                </a:solidFill>
              </a:rPr>
              <a:t>Tu n'étais rien d'autre qu'une servante d'amour</a:t>
            </a:r>
            <a:endParaRPr lang="fr-C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9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689317"/>
          </a:xfrm>
        </p:spPr>
        <p:txBody>
          <a:bodyPr>
            <a:normAutofit/>
          </a:bodyPr>
          <a:lstStyle/>
          <a:p>
            <a:pPr algn="ctr"/>
            <a:r>
              <a:rPr lang="fr-CA" sz="3200" b="1" dirty="0"/>
              <a:t>Ave Maria – </a:t>
            </a:r>
            <a:r>
              <a:rPr lang="fr-CA" sz="3200" b="1" dirty="0" err="1"/>
              <a:t>Gen</a:t>
            </a:r>
            <a:r>
              <a:rPr lang="fr-CA" sz="3200" b="1" dirty="0"/>
              <a:t> Verde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04187"/>
              </p:ext>
            </p:extLst>
          </p:nvPr>
        </p:nvGraphicFramePr>
        <p:xfrm>
          <a:off x="1018747" y="1014712"/>
          <a:ext cx="8128000" cy="493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04756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te salue Marie, pleine de grâces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Seigneur est avec toi 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Seigneur est avec toi 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te salue Marie, pleine de grâces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Seigneur est avec toi 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Seigneur est avec toi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es bénie entre les femmes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Jésus le fruit de tes entrailles est béni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92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11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689317"/>
          </a:xfrm>
        </p:spPr>
        <p:txBody>
          <a:bodyPr>
            <a:normAutofit/>
          </a:bodyPr>
          <a:lstStyle/>
          <a:p>
            <a:pPr algn="ctr"/>
            <a:r>
              <a:rPr lang="fr-CA" sz="3200" b="1" dirty="0"/>
              <a:t>Ave Maria – </a:t>
            </a:r>
            <a:r>
              <a:rPr lang="fr-CA" sz="3200" b="1" dirty="0" err="1"/>
              <a:t>Gen</a:t>
            </a:r>
            <a:r>
              <a:rPr lang="fr-CA" sz="3200" b="1" dirty="0"/>
              <a:t> Verde  </a:t>
            </a:r>
            <a:r>
              <a:rPr lang="fr-CA" sz="2400" b="1" dirty="0"/>
              <a:t>-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71893"/>
              </p:ext>
            </p:extLst>
          </p:nvPr>
        </p:nvGraphicFramePr>
        <p:xfrm>
          <a:off x="677334" y="841716"/>
          <a:ext cx="8596668" cy="519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668">
                  <a:extLst>
                    <a:ext uri="{9D8B030D-6E8A-4147-A177-3AD203B41FA5}">
                      <a16:colId xmlns:a16="http://schemas.microsoft.com/office/drawing/2014/main" val="3204756174"/>
                    </a:ext>
                  </a:extLst>
                </a:gridCol>
              </a:tblGrid>
              <a:tr h="5199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Sainte Marie, mère de Dieu,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Sainte Marie, mère de Dieu,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 pour nous pécheurs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Maintenant et à l’heure de notre mort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Amen</a:t>
                      </a:r>
                      <a:r>
                        <a:rPr lang="fr-CA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Sainte Marie, mère de Dieu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 pour nous, prie pour nous.</a:t>
                      </a:r>
                      <a:endParaRPr lang="fr-CA" sz="2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92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596668" cy="611411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/>
              <a:t>Maria (</a:t>
            </a:r>
            <a:r>
              <a:rPr lang="fr-CA" sz="3200" b="1" dirty="0" err="1"/>
              <a:t>Quando</a:t>
            </a:r>
            <a:r>
              <a:rPr lang="fr-CA" sz="3200" b="1" dirty="0"/>
              <a:t> l’Amor) – </a:t>
            </a:r>
            <a:r>
              <a:rPr lang="fr-CA" sz="3200" b="1" dirty="0" err="1"/>
              <a:t>Gen</a:t>
            </a:r>
            <a:r>
              <a:rPr lang="fr-CA" sz="3200" b="1" dirty="0"/>
              <a:t> Rosso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2111" y="998237"/>
            <a:ext cx="8503737" cy="3054780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52400" y="779685"/>
            <a:ext cx="9745361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Lorsque l’Amour a voulu régner sur la terre,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 Parole voulait tout annoncer.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Ses harmonies célestes désiraient résonner parmi nous.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Pour réaliser ce projet, le Seigneur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Voulait trouver un lieu dans un coeur, 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lumière sur cette ombre, brillait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l’harmonie sur ce silence d’amour.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Quelle est cette ombre merveilleuse,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Perdue dans le soleil encore plus brillant, 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Quel est ce silence d’amour si profond?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Marie, c’est toi! 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1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596668" cy="611411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/>
              <a:t>Maria (</a:t>
            </a:r>
            <a:r>
              <a:rPr lang="fr-CA" sz="3200" b="1" dirty="0" err="1"/>
              <a:t>Quando</a:t>
            </a:r>
            <a:r>
              <a:rPr lang="fr-CA" sz="3200" b="1" dirty="0"/>
              <a:t> l’Amor) – </a:t>
            </a:r>
            <a:r>
              <a:rPr lang="fr-CA" sz="3200" b="1" dirty="0" err="1"/>
              <a:t>Gen</a:t>
            </a:r>
            <a:r>
              <a:rPr lang="fr-CA" sz="3200" b="1" dirty="0"/>
              <a:t> Rosso </a:t>
            </a:r>
            <a:r>
              <a:rPr lang="fr-CA" sz="2400" b="1" dirty="0"/>
              <a:t>- suite</a:t>
            </a:r>
            <a:r>
              <a:rPr lang="fr-CA" sz="3200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2111" y="998237"/>
            <a:ext cx="8503737" cy="3054780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52400" y="779685"/>
            <a:ext cx="9745361" cy="5591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Nous voulons te chanter pour l’éternité,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Ciel immense qui transparaît le Seigneur.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C’est toi la Mère et c’est pour toi,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 le Seigneur est venu parmi nous.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Quelle est cette ombre merveilleuse,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Perdue dans le soleil encore plus brillant,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Quel est ce silence d’amour si profond?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Marie, c’est toi!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C’est toi! C’est toi!</a:t>
            </a:r>
          </a:p>
        </p:txBody>
      </p:sp>
    </p:spTree>
    <p:extLst>
      <p:ext uri="{BB962C8B-B14F-4D97-AF65-F5344CB8AC3E}">
        <p14:creationId xmlns:p14="http://schemas.microsoft.com/office/powerpoint/2010/main" val="58563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80915"/>
            <a:ext cx="8596668" cy="50840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/>
              <a:t>Maria, </a:t>
            </a:r>
            <a:r>
              <a:rPr lang="fr-CA" sz="3200" b="1" dirty="0" err="1"/>
              <a:t>vogliamo</a:t>
            </a:r>
            <a:r>
              <a:rPr lang="fr-CA" sz="3200" b="1" dirty="0"/>
              <a:t> </a:t>
            </a:r>
            <a:r>
              <a:rPr lang="fr-CA" sz="3200" b="1" dirty="0" err="1"/>
              <a:t>amarti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Verde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889687" y="772360"/>
            <a:ext cx="8909221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Marie, Marie, Marie, Marie.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 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868295" algn="ctr"/>
              </a:tabLs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 avec toi sur la route,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 viens effacer tous nos doutes,</a:t>
            </a:r>
          </a:p>
          <a:p>
            <a:pPr marL="18415" indent="-6350"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 avec toi, chaque pas nous conduit vers Lui,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même dans la noirceur de la nuit,</a:t>
            </a:r>
          </a:p>
          <a:p>
            <a:pPr marL="17780" indent="-6985"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 présence en nous, oui, nous remplit,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Transformant toutes nos peurs en liberté. </a:t>
            </a:r>
          </a:p>
        </p:txBody>
      </p:sp>
    </p:spTree>
    <p:extLst>
      <p:ext uri="{BB962C8B-B14F-4D97-AF65-F5344CB8AC3E}">
        <p14:creationId xmlns:p14="http://schemas.microsoft.com/office/powerpoint/2010/main" val="119304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80915"/>
            <a:ext cx="8596668" cy="50840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/>
              <a:t>Maria, </a:t>
            </a:r>
            <a:r>
              <a:rPr lang="fr-CA" sz="3200" b="1" dirty="0" err="1"/>
              <a:t>vogliamo</a:t>
            </a:r>
            <a:r>
              <a:rPr lang="fr-CA" sz="3200" b="1" dirty="0"/>
              <a:t> </a:t>
            </a:r>
            <a:r>
              <a:rPr lang="fr-CA" sz="3200" b="1" dirty="0" err="1"/>
              <a:t>amarti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Verde </a:t>
            </a:r>
            <a:r>
              <a:rPr lang="fr-CA" sz="2400" b="1" dirty="0"/>
              <a:t>- suite</a:t>
            </a:r>
            <a:r>
              <a:rPr lang="fr-CA" sz="3200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52400" y="802496"/>
            <a:ext cx="10073044" cy="605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 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 belle couronne de roses,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tous ensemble, nous la composerons.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Une couronne formée de tous tes enfants.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Nous portons à nouveau ta présence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dans le monde entier,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un chant de louange sans fin. </a:t>
            </a:r>
          </a:p>
        </p:txBody>
      </p:sp>
    </p:spTree>
    <p:extLst>
      <p:ext uri="{BB962C8B-B14F-4D97-AF65-F5344CB8AC3E}">
        <p14:creationId xmlns:p14="http://schemas.microsoft.com/office/powerpoint/2010/main" val="201638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80915"/>
            <a:ext cx="8596668" cy="508402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/>
              <a:t>Maria, </a:t>
            </a:r>
            <a:r>
              <a:rPr lang="fr-CA" sz="3200" b="1" dirty="0" err="1"/>
              <a:t>vogliamo</a:t>
            </a:r>
            <a:r>
              <a:rPr lang="fr-CA" sz="3200" b="1" dirty="0"/>
              <a:t> </a:t>
            </a:r>
            <a:r>
              <a:rPr lang="fr-CA" sz="3200" b="1" dirty="0" err="1"/>
              <a:t>amarti</a:t>
            </a:r>
            <a:r>
              <a:rPr lang="fr-CA" sz="3200" b="1" dirty="0"/>
              <a:t> – </a:t>
            </a:r>
            <a:r>
              <a:rPr lang="fr-CA" sz="3200" b="1" dirty="0" err="1"/>
              <a:t>Gen</a:t>
            </a:r>
            <a:r>
              <a:rPr lang="fr-CA" sz="3200" b="1" dirty="0"/>
              <a:t> Verde </a:t>
            </a:r>
            <a:r>
              <a:rPr lang="fr-CA" sz="2400" b="1" dirty="0"/>
              <a:t>- suite</a:t>
            </a:r>
            <a:r>
              <a:rPr lang="fr-CA" sz="3200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89317"/>
            <a:ext cx="10773768" cy="5352045"/>
          </a:xfrm>
        </p:spPr>
        <p:txBody>
          <a:bodyPr lIns="36000" numCol="2"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76963" y="152400"/>
            <a:ext cx="606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52400" y="1106025"/>
            <a:ext cx="10073044" cy="4612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</a:t>
            </a:r>
          </a:p>
          <a:p>
            <a:pPr algn="ctr">
              <a:spcAft>
                <a:spcPts val="0"/>
              </a:spcAft>
            </a:pPr>
            <a:endParaRPr lang="fr-CA" sz="28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 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…nous sommes tous à toi,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nous voulons t’aimer,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 personne ne t’a jamais aimée!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CA" sz="28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Marie, Marie, Marie, Marie</a:t>
            </a:r>
          </a:p>
        </p:txBody>
      </p:sp>
    </p:spTree>
    <p:extLst>
      <p:ext uri="{BB962C8B-B14F-4D97-AF65-F5344CB8AC3E}">
        <p14:creationId xmlns:p14="http://schemas.microsoft.com/office/powerpoint/2010/main" val="19207369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</TotalTime>
  <Words>520</Words>
  <Application>Microsoft Office PowerPoint</Application>
  <PresentationFormat>Grand écran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Facette</vt:lpstr>
      <vt:lpstr>Vivere dentro (Ancilla Domini) – Gen Verde  </vt:lpstr>
      <vt:lpstr>Vivere dentro (Ancilla Domini) – Gen Verde - suite  </vt:lpstr>
      <vt:lpstr>Ave Maria – Gen Verde  </vt:lpstr>
      <vt:lpstr>Ave Maria – Gen Verde  - suite</vt:lpstr>
      <vt:lpstr>Maria (Quando l’Amor) – Gen Rosso </vt:lpstr>
      <vt:lpstr>Maria (Quando l’Amor) – Gen Rosso - suite </vt:lpstr>
      <vt:lpstr>Maria, vogliamo amarti – Gen Verde </vt:lpstr>
      <vt:lpstr>Maria, vogliamo amarti – Gen Verde - suite </vt:lpstr>
      <vt:lpstr>Maria, vogliamo amarti – Gen Verde - suite </vt:lpstr>
      <vt:lpstr>Desolata – Gen Rosso </vt:lpstr>
      <vt:lpstr>Desolata – Gen Rosso - suite</vt:lpstr>
      <vt:lpstr>Desolata – Gen Rosso - suite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El-Takchi, Maya</dc:creator>
  <cp:lastModifiedBy>El-Takchi, Maya</cp:lastModifiedBy>
  <cp:revision>36</cp:revision>
  <dcterms:created xsi:type="dcterms:W3CDTF">2018-07-02T12:46:49Z</dcterms:created>
  <dcterms:modified xsi:type="dcterms:W3CDTF">2018-07-05T13:49:13Z</dcterms:modified>
</cp:coreProperties>
</file>