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68" r:id="rId8"/>
    <p:sldId id="259" r:id="rId9"/>
    <p:sldId id="269" r:id="rId10"/>
    <p:sldId id="260" r:id="rId11"/>
    <p:sldId id="273" r:id="rId12"/>
    <p:sldId id="274" r:id="rId13"/>
    <p:sldId id="261" r:id="rId14"/>
    <p:sldId id="262" r:id="rId15"/>
    <p:sldId id="263" r:id="rId16"/>
    <p:sldId id="275" r:id="rId17"/>
    <p:sldId id="276" r:id="rId18"/>
    <p:sldId id="264" r:id="rId19"/>
    <p:sldId id="277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218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0C84-4800-4964-8028-6A44FAF47B3A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500090"/>
            <a:ext cx="11558302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4071966"/>
          </a:xfrm>
        </p:spPr>
        <p:txBody>
          <a:bodyPr>
            <a:noAutofit/>
          </a:bodyPr>
          <a:lstStyle/>
          <a:p>
            <a:r>
              <a:rPr lang="fr-FR" sz="8000" b="1" i="1" dirty="0">
                <a:solidFill>
                  <a:schemeClr val="bg1"/>
                </a:solidFill>
              </a:rPr>
              <a:t>Soyons Église</a:t>
            </a:r>
            <a:r>
              <a:rPr lang="en-US" sz="8000" dirty="0">
                <a:solidFill>
                  <a:schemeClr val="bg1"/>
                </a:solidFill>
              </a:rPr>
              <a:t/>
            </a:r>
            <a:br>
              <a:rPr lang="en-US" sz="8000" dirty="0">
                <a:solidFill>
                  <a:schemeClr val="bg1"/>
                </a:solidFill>
              </a:rPr>
            </a:b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629424" cy="1643074"/>
          </a:xfrm>
        </p:spPr>
        <p:txBody>
          <a:bodyPr>
            <a:normAutofit/>
          </a:bodyPr>
          <a:lstStyle/>
          <a:p>
            <a:r>
              <a:rPr lang="de-CH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Chiara Lubich</a:t>
            </a:r>
          </a:p>
          <a:p>
            <a:r>
              <a:rPr lang="de-CH" sz="2400" b="1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     25 </a:t>
            </a:r>
            <a:r>
              <a:rPr lang="de-CH" sz="24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septembre 1970</a:t>
            </a:r>
          </a:p>
          <a:p>
            <a:endParaRPr lang="en-US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9144000" cy="5768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b="1" dirty="0" smtClean="0"/>
              <a:t>  </a:t>
            </a:r>
            <a:r>
              <a:rPr lang="fr-FR" sz="5400" b="1" dirty="0" smtClean="0">
                <a:solidFill>
                  <a:srgbClr val="92D050"/>
                </a:solidFill>
              </a:rPr>
              <a:t>- la communion qui n’est pas pleine entre les Églises …</a:t>
            </a:r>
          </a:p>
          <a:p>
            <a:pPr>
              <a:buNone/>
            </a:pPr>
            <a:r>
              <a:rPr lang="fr-FR" sz="5400" b="1" dirty="0" smtClean="0"/>
              <a:t>  </a:t>
            </a:r>
            <a:r>
              <a:rPr lang="fr-FR" sz="5400" b="1" dirty="0" smtClean="0">
                <a:solidFill>
                  <a:srgbClr val="FFC000"/>
                </a:solidFill>
              </a:rPr>
              <a:t>- les situations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C000"/>
                </a:solidFill>
              </a:rPr>
              <a:t>  douloureuses…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C000"/>
                </a:solidFill>
              </a:rPr>
              <a:t>  </a:t>
            </a: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- les contestations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  négatives…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fr-FR" sz="5400" b="1" dirty="0" smtClean="0"/>
              <a:t>   </a:t>
            </a:r>
            <a:endParaRPr lang="en-US" sz="5400" b="1" dirty="0"/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8915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La souffrance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d’oublier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les trésors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transmis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au cours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des siècles… </a:t>
            </a:r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71966" cy="593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5604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32964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l’angoisse face à ceux qui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rejettent ou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n’acceptent pas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le message que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Dieu annonce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pour le salut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du monde…</a:t>
            </a:r>
            <a:endParaRPr lang="en-US" sz="5400" dirty="0" smtClean="0">
              <a:solidFill>
                <a:schemeClr val="bg1"/>
              </a:solidFill>
            </a:endParaRPr>
          </a:p>
          <a:p>
            <a:endParaRPr lang="en-US" sz="5400" dirty="0"/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310458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8715404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fr-FR" sz="7700" b="1" dirty="0" smtClean="0">
                <a:solidFill>
                  <a:schemeClr val="bg1"/>
                </a:solidFill>
              </a:rPr>
              <a:t>Au milieu de toutes ces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inquiétudes, matérielles mais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surtout spirituelles, l’Église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souffrante apparaît comme le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Crucifié de notre époque :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« Mon Dieu,   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 mon Dieu,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 pourquoi m’as-tu </a:t>
            </a:r>
          </a:p>
          <a:p>
            <a:pPr>
              <a:buNone/>
            </a:pPr>
            <a:r>
              <a:rPr lang="fr-FR" sz="7700" b="1" dirty="0" smtClean="0">
                <a:solidFill>
                  <a:schemeClr val="bg1"/>
                </a:solidFill>
              </a:rPr>
              <a:t>   abandonné ? »</a:t>
            </a:r>
            <a:endParaRPr lang="en-US" sz="77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Luk (Data)\Desktop\Documents\ARCHIVIO globale\Archivio PPT e filmati  (non delle canzoni)\PPT di foto e foto\archivio Luk Foto\religioso\croix\_painting_champaigne_la_crucifix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82667" y="3786190"/>
            <a:ext cx="3547051" cy="257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-500090"/>
            <a:ext cx="9144000" cy="73580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sz="4400" b="1" dirty="0" smtClean="0"/>
              <a:t> </a:t>
            </a:r>
          </a:p>
          <a:p>
            <a:pPr>
              <a:buNone/>
            </a:pPr>
            <a:r>
              <a:rPr lang="fr-FR" sz="4400" b="1" dirty="0" smtClean="0"/>
              <a:t>  </a:t>
            </a:r>
          </a:p>
          <a:p>
            <a:pPr>
              <a:buNone/>
            </a:pPr>
            <a:r>
              <a:rPr lang="fr-FR" sz="4400" b="1" dirty="0" smtClean="0"/>
              <a:t>  </a:t>
            </a:r>
            <a:r>
              <a:rPr lang="fr-FR" sz="7000" b="1" dirty="0" smtClean="0"/>
              <a:t> </a:t>
            </a:r>
          </a:p>
          <a:p>
            <a:pPr>
              <a:buNone/>
            </a:pPr>
            <a:r>
              <a:rPr lang="fr-FR" sz="7000" b="1" dirty="0" smtClean="0"/>
              <a:t>   </a:t>
            </a:r>
            <a:r>
              <a:rPr lang="fr-FR" sz="7000" b="1" dirty="0" smtClean="0">
                <a:solidFill>
                  <a:schemeClr val="bg1"/>
                </a:solidFill>
              </a:rPr>
              <a:t> </a:t>
            </a:r>
            <a:r>
              <a:rPr lang="fr-FR" sz="16600" b="1" dirty="0" smtClean="0">
                <a:solidFill>
                  <a:schemeClr val="bg1"/>
                </a:solidFill>
              </a:rPr>
              <a:t>Il y a quelque temps,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je suis allé à La </a:t>
            </a:r>
            <a:r>
              <a:rPr lang="fr-FR" sz="16600" b="1" dirty="0" err="1" smtClean="0">
                <a:solidFill>
                  <a:schemeClr val="bg1"/>
                </a:solidFill>
              </a:rPr>
              <a:t>Verna</a:t>
            </a:r>
            <a:r>
              <a:rPr lang="fr-FR" sz="166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dans les montagnes au-dessus d’Assise.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J’y ai médité le don exceptionnel des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stigmates que Dieu a fait à François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d’Assise, comme pour confirmer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sa façon d’imiter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le Christ, de vivre </a:t>
            </a:r>
          </a:p>
          <a:p>
            <a:pPr>
              <a:buNone/>
            </a:pPr>
            <a:r>
              <a:rPr lang="fr-FR" sz="16600" b="1" dirty="0" smtClean="0">
                <a:solidFill>
                  <a:schemeClr val="bg1"/>
                </a:solidFill>
              </a:rPr>
              <a:t>  en chrétien.</a:t>
            </a:r>
            <a:endParaRPr lang="en-US" sz="166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F:\Luk (Data)\Desktop\frances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34498"/>
            <a:ext cx="3837294" cy="272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sz="5400" b="1" dirty="0" smtClean="0"/>
              <a:t> </a:t>
            </a:r>
            <a:r>
              <a:rPr lang="fr-FR" sz="5400" b="1" dirty="0" smtClean="0">
                <a:solidFill>
                  <a:schemeClr val="bg1"/>
                </a:solidFill>
              </a:rPr>
              <a:t>Je me suis dit que tous les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chrétiens authentiques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devraient être des stigmatisés,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non pas au sens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extraordinaire du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terme, mais de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façon spirituelle.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/>
              <a:t> </a:t>
            </a:r>
            <a:endParaRPr lang="en-US" dirty="0"/>
          </a:p>
        </p:txBody>
      </p:sp>
      <p:pic>
        <p:nvPicPr>
          <p:cNvPr id="6146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3233"/>
            <a:ext cx="8686800" cy="6126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fr-FR" sz="5400" b="1" dirty="0" smtClean="0">
                <a:solidFill>
                  <a:schemeClr val="bg1"/>
                </a:solidFill>
              </a:rPr>
              <a:t>Et j’ai compris que les stigmates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du chrétien de notre temps sont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justement les plaies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mystérieuses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mais bien réelles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de l’Église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d’aujourd’hui.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5400" b="1" dirty="0" smtClean="0"/>
              <a:t>    </a:t>
            </a:r>
            <a:endParaRPr lang="en-US" sz="5400" b="1" dirty="0"/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3681410" cy="368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fr-FR" sz="5400" b="1" dirty="0" smtClean="0">
                <a:solidFill>
                  <a:srgbClr val="FFFF00"/>
                </a:solidFill>
              </a:rPr>
              <a:t>Si la charité du Christ ne nous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fait pas éprouver en nous la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souffrance de ces plaies,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nous ne sommes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pas comme Dieu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nous désire </a:t>
            </a:r>
          </a:p>
          <a:p>
            <a:pPr>
              <a:buNone/>
            </a:pPr>
            <a:r>
              <a:rPr lang="fr-FR" sz="5400" b="1" dirty="0" smtClean="0">
                <a:solidFill>
                  <a:srgbClr val="FFFF00"/>
                </a:solidFill>
              </a:rPr>
              <a:t>aujourd’hui.</a:t>
            </a:r>
            <a:endParaRPr lang="en-US" sz="5400" b="1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3257544" cy="32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57214"/>
            <a:ext cx="8229600" cy="6318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0"/>
            <a:ext cx="8786842" cy="68580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sz="5400" b="1" dirty="0" smtClean="0">
                <a:solidFill>
                  <a:schemeClr val="bg1"/>
                </a:solidFill>
              </a:rPr>
              <a:t>À notre époque,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une sainteté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purement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individuelle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ne suffit plus, ni même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une sainteté communautaire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fermée.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Luk (Data)\Desktop\Documents\ARCHIVIO globale\Archivio PPT e filmati  (non delle canzoni)\PPT di foto e foto\archivio Luk Foto\reciprocité\Francesco e Bartolom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2871585" cy="368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Il faut que nous ayons en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nous les sentiments de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souffrance, mais aussi de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joie, que le Christ éprouve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aujourd’hui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dans son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épouse.</a:t>
            </a:r>
            <a:endParaRPr lang="en-US" sz="5400" b="1" dirty="0" smtClean="0">
              <a:solidFill>
                <a:schemeClr val="bg1"/>
              </a:solidFill>
            </a:endParaRPr>
          </a:p>
          <a:p>
            <a:endParaRPr lang="en-US" sz="5400" b="1" dirty="0"/>
          </a:p>
        </p:txBody>
      </p:sp>
      <p:pic>
        <p:nvPicPr>
          <p:cNvPr id="2050" name="Picture 2" descr="F:\Luk (Data)\Desktop\Pict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29066"/>
            <a:ext cx="4038600" cy="268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7256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-571528"/>
            <a:ext cx="6500858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800" dirty="0" smtClean="0"/>
              <a:t> </a:t>
            </a:r>
            <a:r>
              <a:rPr lang="fr-FR" sz="4400" b="1" dirty="0" smtClean="0">
                <a:solidFill>
                  <a:schemeClr val="bg1"/>
                </a:solidFill>
              </a:rPr>
              <a:t>Il </a:t>
            </a:r>
            <a:r>
              <a:rPr lang="fr-FR" sz="4400" b="1" dirty="0">
                <a:solidFill>
                  <a:schemeClr val="bg1"/>
                </a:solidFill>
              </a:rPr>
              <a:t>est facile de </a:t>
            </a:r>
            <a:r>
              <a:rPr lang="fr-FR" sz="4400" b="1" dirty="0" smtClean="0">
                <a:solidFill>
                  <a:schemeClr val="bg1"/>
                </a:solidFill>
              </a:rPr>
              <a:t>constater que grandit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chez les chrétiens </a:t>
            </a:r>
            <a:r>
              <a:rPr lang="fr-FR" sz="4400" b="1" dirty="0">
                <a:solidFill>
                  <a:schemeClr val="bg1"/>
                </a:solidFill>
              </a:rPr>
              <a:t>le </a:t>
            </a:r>
            <a:r>
              <a:rPr lang="fr-FR" sz="4400" b="1" dirty="0" smtClean="0">
                <a:solidFill>
                  <a:schemeClr val="bg1"/>
                </a:solidFill>
              </a:rPr>
              <a:t>désir profond, 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l’urgence même</a:t>
            </a:r>
            <a:r>
              <a:rPr lang="fr-FR" sz="4400" b="1" dirty="0">
                <a:solidFill>
                  <a:schemeClr val="bg1"/>
                </a:solidFill>
              </a:rPr>
              <a:t>, de servir </a:t>
            </a:r>
            <a:r>
              <a:rPr lang="fr-FR" sz="4400" b="1" dirty="0" smtClean="0">
                <a:solidFill>
                  <a:schemeClr val="bg1"/>
                </a:solidFill>
              </a:rPr>
              <a:t>l’Église</a:t>
            </a:r>
            <a:r>
              <a:rPr lang="fr-FR" sz="4400" b="1" dirty="0">
                <a:solidFill>
                  <a:schemeClr val="bg1"/>
                </a:solidFill>
              </a:rPr>
              <a:t>, </a:t>
            </a:r>
            <a:endParaRPr lang="fr-FR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non </a:t>
            </a:r>
            <a:r>
              <a:rPr lang="fr-FR" sz="4400" b="1" dirty="0">
                <a:solidFill>
                  <a:schemeClr val="bg1"/>
                </a:solidFill>
              </a:rPr>
              <a:t>pas tant de </a:t>
            </a:r>
            <a:r>
              <a:rPr lang="fr-FR" sz="4400" b="1" dirty="0" smtClean="0">
                <a:solidFill>
                  <a:schemeClr val="bg1"/>
                </a:solidFill>
              </a:rPr>
              <a:t>manière 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extérieure et matérielle 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que de façon plus 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conforme à </a:t>
            </a:r>
            <a:r>
              <a:rPr lang="fr-FR" sz="4400" b="1" dirty="0">
                <a:solidFill>
                  <a:schemeClr val="bg1"/>
                </a:solidFill>
              </a:rPr>
              <a:t>une </a:t>
            </a:r>
            <a:r>
              <a:rPr lang="fr-FR" sz="4400" b="1" dirty="0" smtClean="0">
                <a:solidFill>
                  <a:schemeClr val="bg1"/>
                </a:solidFill>
              </a:rPr>
              <a:t>foi plus </a:t>
            </a:r>
          </a:p>
          <a:p>
            <a:pPr>
              <a:buNone/>
            </a:pPr>
            <a:r>
              <a:rPr lang="fr-FR" sz="4400" b="1" dirty="0" smtClean="0">
                <a:solidFill>
                  <a:schemeClr val="bg1"/>
                </a:solidFill>
              </a:rPr>
              <a:t> essentielle</a:t>
            </a:r>
            <a:r>
              <a:rPr lang="fr-FR" sz="4400" b="1" dirty="0">
                <a:solidFill>
                  <a:schemeClr val="bg1"/>
                </a:solidFill>
              </a:rPr>
              <a:t>.</a:t>
            </a:r>
            <a:endParaRPr lang="en-US" sz="4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/>
          </a:p>
        </p:txBody>
      </p:sp>
      <p:pic>
        <p:nvPicPr>
          <p:cNvPr id="8" name="Picture 7" descr="F:\Luk (Data)\Desktop\eventi recents\20190526 Journee comm MTL\prep 26 mai\Santificarci chiesa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3357562"/>
            <a:ext cx="26432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Luk (Data)\Desktop\Documents\ARCHIVIO globale\Archivio PPT e filmati  (non delle canzoni)\PPT di foto e foto\archivio Luk Foto\simboli\unity-blog-pic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793" y="-428652"/>
            <a:ext cx="9642793" cy="8286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8643966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5800" b="1" dirty="0" smtClean="0"/>
          </a:p>
          <a:p>
            <a:pPr>
              <a:buNone/>
            </a:pPr>
            <a:r>
              <a:rPr lang="fr-FR" sz="5800" b="1" dirty="0" smtClean="0"/>
              <a:t>         </a:t>
            </a:r>
          </a:p>
          <a:p>
            <a:pPr>
              <a:buNone/>
            </a:pPr>
            <a:r>
              <a:rPr lang="fr-FR" sz="5800" b="1" smtClean="0"/>
              <a:t>              Soyons </a:t>
            </a:r>
            <a:r>
              <a:rPr lang="fr-FR" sz="5800" b="1" dirty="0" smtClean="0"/>
              <a:t>Église </a:t>
            </a:r>
          </a:p>
          <a:p>
            <a:pPr>
              <a:buNone/>
            </a:pPr>
            <a:r>
              <a:rPr lang="fr-FR" sz="5800" b="1" dirty="0" smtClean="0"/>
              <a:t>             et ensemble, </a:t>
            </a:r>
          </a:p>
          <a:p>
            <a:pPr>
              <a:buNone/>
            </a:pPr>
            <a:r>
              <a:rPr lang="fr-FR" sz="5800" b="1" dirty="0" smtClean="0"/>
              <a:t>             nous serons </a:t>
            </a:r>
          </a:p>
          <a:p>
            <a:pPr>
              <a:buNone/>
            </a:pPr>
            <a:r>
              <a:rPr lang="fr-FR" sz="5800" b="1" dirty="0" smtClean="0"/>
              <a:t>                   saints.</a:t>
            </a:r>
            <a:endParaRPr lang="en-US" sz="5800" b="1" dirty="0" smtClean="0"/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86808" cy="1571636"/>
          </a:xfrm>
        </p:spPr>
        <p:txBody>
          <a:bodyPr>
            <a:normAutofit fontScale="90000"/>
          </a:bodyPr>
          <a:lstStyle/>
          <a:p>
            <a:r>
              <a:rPr lang="de-CH" sz="5400" b="1" dirty="0" smtClean="0">
                <a:solidFill>
                  <a:schemeClr val="bg1"/>
                </a:solidFill>
              </a:rPr>
              <a:t>Vivons une sainteté collective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87016" cy="1900238"/>
          </a:xfrm>
          <a:prstGeom prst="rect">
            <a:avLst/>
          </a:prstGeom>
          <a:noFill/>
        </p:spPr>
      </p:pic>
      <p:pic>
        <p:nvPicPr>
          <p:cNvPr id="6" name="Picture 7" descr="F:\Luk (Data)\Desktop\Documents\ARCHIVIO globale\Archivio PPT e filmati  (non delle canzoni)\PPT di foto e foto\archivio Luk Foto\simboli\solid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14644" cy="2098874"/>
          </a:xfrm>
          <a:prstGeom prst="rect">
            <a:avLst/>
          </a:prstGeom>
          <a:noFill/>
        </p:spPr>
      </p:pic>
      <p:pic>
        <p:nvPicPr>
          <p:cNvPr id="7" name="Content Placeholder 6" descr="F:\Luk (Data)\Desktop\Documents\ARCHIVIO globale\Archivio PPT e filmati  (non delle canzoni)\PPT di foto e foto\archivio Luk Foto\simboli\Piedi Bambi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3016196" cy="2071678"/>
          </a:xfrm>
          <a:prstGeom prst="rect">
            <a:avLst/>
          </a:prstGeom>
          <a:noFill/>
        </p:spPr>
      </p:pic>
      <p:pic>
        <p:nvPicPr>
          <p:cNvPr id="9" name="Picture 8" descr="F:\Luk (Data)\Desktop\eventi recents\20190526 Journee comm MTL\prep 26 mai\Santificarci chiesa\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7194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Luk (Data)\Desktop\eventi recents\20190526 Journee comm MTL\prep 26 mai\Santificarci chiesa\15 janv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000240"/>
            <a:ext cx="3686719" cy="364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00098" y="0"/>
            <a:ext cx="9644098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dirty="0" smtClean="0"/>
              <a:t>     </a:t>
            </a:r>
            <a:r>
              <a:rPr lang="fr-FR" sz="5400" b="1" dirty="0" smtClean="0">
                <a:solidFill>
                  <a:schemeClr val="bg1"/>
                </a:solidFill>
              </a:rPr>
              <a:t>Souvent,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chez les laïcs en particulier,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la manière de se sanctifier,      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comme on la concevait,  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est considérée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comme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  dépassée.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F:\Luk (Data)\Desktop\Santificarci chiesa\5184718886_6b98f7dbc5_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5460" y="4000504"/>
            <a:ext cx="363854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85828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Le style de sainteté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du chrétien d’aujourd’hui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va au-delà d’une perfection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recherchée individuellement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et se résume souvent ainsi :</a:t>
            </a:r>
            <a:r>
              <a:rPr lang="fr-FR" sz="5400" b="1" dirty="0" smtClean="0"/>
              <a:t> </a:t>
            </a:r>
          </a:p>
          <a:p>
            <a:pPr>
              <a:buNone/>
            </a:pPr>
            <a:r>
              <a:rPr lang="fr-FR" sz="5400" b="1" i="1" dirty="0" smtClean="0">
                <a:solidFill>
                  <a:srgbClr val="FF0000"/>
                </a:solidFill>
              </a:rPr>
              <a:t>nous voulons nous </a:t>
            </a:r>
          </a:p>
          <a:p>
            <a:pPr>
              <a:buNone/>
            </a:pPr>
            <a:r>
              <a:rPr lang="fr-FR" sz="5400" b="1" i="1" dirty="0" smtClean="0">
                <a:solidFill>
                  <a:srgbClr val="FF0000"/>
                </a:solidFill>
              </a:rPr>
              <a:t>sanctifier ensemble.</a:t>
            </a:r>
            <a:endParaRPr lang="en-US" sz="5400" i="1" dirty="0">
              <a:solidFill>
                <a:srgbClr val="FF0000"/>
              </a:solidFill>
            </a:endParaRPr>
          </a:p>
        </p:txBody>
      </p:sp>
      <p:pic>
        <p:nvPicPr>
          <p:cNvPr id="5" name="Picture 7" descr="F:\Luk (Data)\Desktop\Documents\ARCHIVIO globale\Archivio PPT e filmati  (non delle canzoni)\PPT di foto e foto\archivio Luk Foto\simboli\solid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860731"/>
            <a:ext cx="2575916" cy="199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710" y="-500090"/>
            <a:ext cx="12887114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74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sz="5400" b="1" dirty="0" smtClean="0"/>
              <a:t> </a:t>
            </a:r>
            <a:r>
              <a:rPr lang="fr-FR" sz="5400" b="1" dirty="0" smtClean="0">
                <a:solidFill>
                  <a:schemeClr val="bg1"/>
                </a:solidFill>
              </a:rPr>
              <a:t>Nous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désirons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une sainteté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collective !</a:t>
            </a:r>
            <a:endParaRPr lang="en-US" sz="5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86386"/>
            <a:ext cx="4038600" cy="275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3133" y="-428652"/>
            <a:ext cx="12887113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842968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dirty="0" smtClean="0"/>
              <a:t>     </a:t>
            </a:r>
            <a:r>
              <a:rPr lang="fr-FR" sz="4800" b="1" dirty="0" smtClean="0">
                <a:solidFill>
                  <a:schemeClr val="bg1"/>
                </a:solidFill>
              </a:rPr>
              <a:t>Ainsi se forment ça et là des groupes de chrétiens engagés qui vont à Dieu unis.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</a:t>
            </a:r>
            <a:r>
              <a:rPr lang="fr-FR" sz="5400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   </a:t>
            </a:r>
            <a:endParaRPr lang="en-US" b="1" dirty="0"/>
          </a:p>
        </p:txBody>
      </p:sp>
      <p:pic>
        <p:nvPicPr>
          <p:cNvPr id="2051" name="Picture 3" descr="F:\Luk (Data)\Desktop\Documents\ARCHIVIO globale\Archivio PPT e filmati  (non delle canzoni)\PPT di foto e foto\archivio Luk Foto\reciprocité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1994421" cy="70478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4800" b="1" dirty="0" smtClean="0"/>
              <a:t>   </a:t>
            </a:r>
            <a:r>
              <a:rPr lang="fr-FR" sz="5600" b="1" dirty="0" smtClean="0">
                <a:solidFill>
                  <a:schemeClr val="bg1"/>
                </a:solidFill>
              </a:rPr>
              <a:t>Il nous semble que c’est Dieu qui veut cela, à condition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que soit présente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la dimension ecclésiale,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l’unité dans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l’amour avec la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hiérarchie.</a:t>
            </a:r>
            <a:endParaRPr lang="en-US" sz="5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F:\Luk (Data)\Desktop\Santificarci chiesa\Papa loppin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57652" cy="289324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9441" y="-714404"/>
            <a:ext cx="12887073" cy="7572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28718"/>
            <a:ext cx="8229600" cy="571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8715404" cy="60722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Le visage de l’Église,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ici transparent de lumière,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là obscurci par des ombres,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doit se refléter en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chaque  chrétien,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en chaque groupe </a:t>
            </a:r>
          </a:p>
          <a:p>
            <a:pPr>
              <a:buNone/>
            </a:pPr>
            <a:r>
              <a:rPr lang="fr-FR" sz="21600" b="1" dirty="0" smtClean="0">
                <a:solidFill>
                  <a:schemeClr val="bg1"/>
                </a:solidFill>
              </a:rPr>
              <a:t>de Chrétiens.</a:t>
            </a:r>
          </a:p>
          <a:p>
            <a:pPr>
              <a:buNone/>
            </a:pPr>
            <a:r>
              <a:rPr lang="fr-FR" sz="11400" b="1" dirty="0" smtClean="0"/>
              <a:t> </a:t>
            </a:r>
            <a:r>
              <a:rPr lang="fr-FR" sz="5400" b="1" dirty="0" smtClean="0"/>
              <a:t>   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3075" name="Picture 3" descr="F:\Luk (Data)\Desktop\Documents\ARCHIVIO globale\Archivio PPT e filmati  (non delle canzoni)\PPT di foto e foto\archivio Luk Foto\simboli\Ali ucce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300974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1557" y="-357214"/>
            <a:ext cx="13130267" cy="7715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     </a:t>
            </a:r>
            <a:r>
              <a:rPr lang="fr-FR" sz="5400" b="1" dirty="0" smtClean="0">
                <a:solidFill>
                  <a:schemeClr val="bg1"/>
                </a:solidFill>
              </a:rPr>
              <a:t>Ce qui veut dire que nous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devons faire nôtres non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seulement les joies de l’Église,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ses espoirs, ses floraisons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toujours nouvelles,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ses avancées,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mais surtout </a:t>
            </a:r>
          </a:p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 ses souffrances </a:t>
            </a:r>
            <a:endParaRPr lang="en-US" sz="5400" b="1" dirty="0" smtClean="0">
              <a:solidFill>
                <a:schemeClr val="bg1"/>
              </a:solidFill>
            </a:endParaRPr>
          </a:p>
          <a:p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71810"/>
            <a:ext cx="28915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535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Soyons Église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Vivons une sainteté collective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Soyons Église</dc:title>
  <dc:creator>Lucas Magnus</dc:creator>
  <cp:lastModifiedBy>Lucas Magnus</cp:lastModifiedBy>
  <cp:revision>42</cp:revision>
  <dcterms:created xsi:type="dcterms:W3CDTF">2019-05-15T00:35:08Z</dcterms:created>
  <dcterms:modified xsi:type="dcterms:W3CDTF">2019-05-22T20:18:57Z</dcterms:modified>
</cp:coreProperties>
</file>