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257" r:id="rId52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980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11162-0AAB-4418-B307-BF2359874A72}" type="datetimeFigureOut">
              <a:rPr lang="fr-FR" smtClean="0"/>
              <a:t>20/07/2015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4C518-8F68-4E6C-B4A5-398AD64E6A5F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C518-8F68-4E6C-B4A5-398AD64E6A5F}" type="slidenum">
              <a:rPr lang="fr-FR" smtClean="0"/>
              <a:t>51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832F-F7FB-4B0D-A9B8-28CF5F67B0CB}" type="datetimeFigureOut">
              <a:rPr lang="fr-FR" smtClean="0"/>
              <a:t>20/07/2015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D3F9-D075-4D8A-8AF7-9C3F6D0634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832F-F7FB-4B0D-A9B8-28CF5F67B0CB}" type="datetimeFigureOut">
              <a:rPr lang="fr-FR" smtClean="0"/>
              <a:t>20/07/2015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D3F9-D075-4D8A-8AF7-9C3F6D0634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832F-F7FB-4B0D-A9B8-28CF5F67B0CB}" type="datetimeFigureOut">
              <a:rPr lang="fr-FR" smtClean="0"/>
              <a:t>20/07/2015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D3F9-D075-4D8A-8AF7-9C3F6D0634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832F-F7FB-4B0D-A9B8-28CF5F67B0CB}" type="datetimeFigureOut">
              <a:rPr lang="fr-FR" smtClean="0"/>
              <a:t>20/07/2015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D3F9-D075-4D8A-8AF7-9C3F6D0634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832F-F7FB-4B0D-A9B8-28CF5F67B0CB}" type="datetimeFigureOut">
              <a:rPr lang="fr-FR" smtClean="0"/>
              <a:t>20/07/2015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D3F9-D075-4D8A-8AF7-9C3F6D0634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832F-F7FB-4B0D-A9B8-28CF5F67B0CB}" type="datetimeFigureOut">
              <a:rPr lang="fr-FR" smtClean="0"/>
              <a:t>20/07/2015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D3F9-D075-4D8A-8AF7-9C3F6D0634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832F-F7FB-4B0D-A9B8-28CF5F67B0CB}" type="datetimeFigureOut">
              <a:rPr lang="fr-FR" smtClean="0"/>
              <a:t>20/07/2015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D3F9-D075-4D8A-8AF7-9C3F6D0634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832F-F7FB-4B0D-A9B8-28CF5F67B0CB}" type="datetimeFigureOut">
              <a:rPr lang="fr-FR" smtClean="0"/>
              <a:t>20/07/2015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D3F9-D075-4D8A-8AF7-9C3F6D0634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832F-F7FB-4B0D-A9B8-28CF5F67B0CB}" type="datetimeFigureOut">
              <a:rPr lang="fr-FR" smtClean="0"/>
              <a:t>20/07/2015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D3F9-D075-4D8A-8AF7-9C3F6D0634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832F-F7FB-4B0D-A9B8-28CF5F67B0CB}" type="datetimeFigureOut">
              <a:rPr lang="fr-FR" smtClean="0"/>
              <a:t>20/07/2015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D3F9-D075-4D8A-8AF7-9C3F6D0634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832F-F7FB-4B0D-A9B8-28CF5F67B0CB}" type="datetimeFigureOut">
              <a:rPr lang="fr-FR" smtClean="0"/>
              <a:t>20/07/2015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D3F9-D075-4D8A-8AF7-9C3F6D0634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F832F-F7FB-4B0D-A9B8-28CF5F67B0CB}" type="datetimeFigureOut">
              <a:rPr lang="fr-FR" smtClean="0"/>
              <a:t>20/07/2015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D3F9-D075-4D8A-8AF7-9C3F6D063476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Un journaliste au paradis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0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50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naliste-1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</Words>
  <Application>Microsoft Office PowerPoint</Application>
  <PresentationFormat>Affichage à l'écran (4:3)</PresentationFormat>
  <Paragraphs>2</Paragraphs>
  <Slides>51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2" baseType="lpstr">
      <vt:lpstr>Thème Office</vt:lpstr>
      <vt:lpstr>Un journaliste au paradis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journaliste au paradis</dc:title>
  <dc:creator>Focolare Paris XV</dc:creator>
  <cp:lastModifiedBy>Focolare Paris XV</cp:lastModifiedBy>
  <cp:revision>1</cp:revision>
  <dcterms:created xsi:type="dcterms:W3CDTF">2015-07-20T14:13:45Z</dcterms:created>
  <dcterms:modified xsi:type="dcterms:W3CDTF">2015-07-20T14:17:28Z</dcterms:modified>
</cp:coreProperties>
</file>