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37" r:id="rId3"/>
    <p:sldId id="338" r:id="rId4"/>
    <p:sldId id="261" r:id="rId5"/>
    <p:sldId id="307" r:id="rId6"/>
    <p:sldId id="308" r:id="rId7"/>
    <p:sldId id="315" r:id="rId8"/>
    <p:sldId id="316" r:id="rId9"/>
    <p:sldId id="317" r:id="rId10"/>
    <p:sldId id="318" r:id="rId11"/>
    <p:sldId id="319" r:id="rId12"/>
    <p:sldId id="320" r:id="rId13"/>
    <p:sldId id="321" r:id="rId14"/>
    <p:sldId id="309" r:id="rId15"/>
    <p:sldId id="257" r:id="rId16"/>
    <p:sldId id="258" r:id="rId17"/>
    <p:sldId id="312" r:id="rId18"/>
    <p:sldId id="313" r:id="rId19"/>
    <p:sldId id="314" r:id="rId20"/>
    <p:sldId id="336" r:id="rId21"/>
    <p:sldId id="267" r:id="rId22"/>
    <p:sldId id="293" r:id="rId23"/>
    <p:sldId id="268" r:id="rId24"/>
    <p:sldId id="276" r:id="rId25"/>
    <p:sldId id="269" r:id="rId26"/>
    <p:sldId id="270" r:id="rId27"/>
    <p:sldId id="272" r:id="rId28"/>
    <p:sldId id="260" r:id="rId29"/>
    <p:sldId id="274" r:id="rId30"/>
    <p:sldId id="279" r:id="rId31"/>
    <p:sldId id="281" r:id="rId32"/>
    <p:sldId id="259" r:id="rId33"/>
    <p:sldId id="262" r:id="rId34"/>
    <p:sldId id="291" r:id="rId35"/>
    <p:sldId id="334" r:id="rId36"/>
    <p:sldId id="283" r:id="rId37"/>
    <p:sldId id="285" r:id="rId38"/>
    <p:sldId id="273" r:id="rId39"/>
    <p:sldId id="295" r:id="rId40"/>
    <p:sldId id="297" r:id="rId41"/>
    <p:sldId id="299" r:id="rId42"/>
    <p:sldId id="341" r:id="rId43"/>
    <p:sldId id="300" r:id="rId44"/>
    <p:sldId id="302" r:id="rId45"/>
    <p:sldId id="303" r:id="rId46"/>
    <p:sldId id="305" r:id="rId47"/>
    <p:sldId id="306" r:id="rId48"/>
    <p:sldId id="296" r:id="rId49"/>
    <p:sldId id="325" r:id="rId50"/>
    <p:sldId id="326" r:id="rId51"/>
    <p:sldId id="327" r:id="rId52"/>
    <p:sldId id="328" r:id="rId53"/>
    <p:sldId id="329" r:id="rId54"/>
    <p:sldId id="330" r:id="rId55"/>
    <p:sldId id="310" r:id="rId56"/>
    <p:sldId id="322" r:id="rId57"/>
    <p:sldId id="323" r:id="rId58"/>
    <p:sldId id="332" r:id="rId59"/>
    <p:sldId id="335" r:id="rId60"/>
    <p:sldId id="324" r:id="rId6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33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49" d="100"/>
          <a:sy n="49" d="100"/>
        </p:scale>
        <p:origin x="763"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341813-23FA-4319-9153-E7D767EBE95E}"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A69A8D93-2CB9-4B05-A075-225F0A69DCC2}">
      <dgm:prSet custT="1"/>
      <dgm:spPr/>
      <dgm:t>
        <a:bodyPr/>
        <a:lstStyle/>
        <a:p>
          <a:pPr algn="l"/>
          <a:r>
            <a:rPr lang="en-CA" sz="2000" dirty="0">
              <a:latin typeface="Calibri" panose="020F0502020204030204" pitchFamily="34" charset="0"/>
              <a:cs typeface="Calibri" panose="020F0502020204030204" pitchFamily="34" charset="0"/>
            </a:rPr>
            <a:t>Chiara walked back into the burning city to look for her companions. She was crying because of the separation from her family, but a passing woman grabbed her and screamed, “Four of mine are gone!” Chiara realized she had to forget her own pain and care for this neighbour in great need.</a:t>
          </a:r>
          <a:endParaRPr lang="en-US" sz="2000" dirty="0">
            <a:latin typeface="Calibri" panose="020F0502020204030204" pitchFamily="34" charset="0"/>
            <a:cs typeface="Calibri" panose="020F0502020204030204" pitchFamily="34" charset="0"/>
          </a:endParaRPr>
        </a:p>
      </dgm:t>
    </dgm:pt>
    <dgm:pt modelId="{EE894AB4-935C-4788-AED8-69C5813044AD}" type="parTrans" cxnId="{6001F0A6-DDF3-4324-AE18-D4BED439BA7A}">
      <dgm:prSet/>
      <dgm:spPr/>
      <dgm:t>
        <a:bodyPr/>
        <a:lstStyle/>
        <a:p>
          <a:endParaRPr lang="en-US"/>
        </a:p>
      </dgm:t>
    </dgm:pt>
    <dgm:pt modelId="{714B5447-3A3F-4A38-B893-EF7B4B786A49}" type="sibTrans" cxnId="{6001F0A6-DDF3-4324-AE18-D4BED439BA7A}">
      <dgm:prSet/>
      <dgm:spPr/>
      <dgm:t>
        <a:bodyPr/>
        <a:lstStyle/>
        <a:p>
          <a:endParaRPr lang="en-US"/>
        </a:p>
      </dgm:t>
    </dgm:pt>
    <dgm:pt modelId="{16170F6F-105A-4ED9-98BF-90CB569D02F2}">
      <dgm:prSet custT="1"/>
      <dgm:spPr/>
      <dgm:t>
        <a:bodyPr/>
        <a:lstStyle/>
        <a:p>
          <a:pPr algn="l"/>
          <a:r>
            <a:rPr lang="en-CA" sz="2400" dirty="0">
              <a:latin typeface="Calibri" panose="020F0502020204030204" pitchFamily="34" charset="0"/>
              <a:cs typeface="Calibri" panose="020F0502020204030204" pitchFamily="34" charset="0"/>
            </a:rPr>
            <a:t>All her companions were alive, and they decided to pool their resources and rent a small apartment. This became the first Focolare house.  </a:t>
          </a:r>
          <a:endParaRPr lang="en-US" sz="2400" dirty="0">
            <a:latin typeface="Calibri" panose="020F0502020204030204" pitchFamily="34" charset="0"/>
            <a:cs typeface="Calibri" panose="020F0502020204030204" pitchFamily="34" charset="0"/>
          </a:endParaRPr>
        </a:p>
      </dgm:t>
    </dgm:pt>
    <dgm:pt modelId="{505B344D-2BBA-46B8-AB23-187946FEE837}" type="parTrans" cxnId="{5F3EE0E1-3EC7-4525-AE6B-ED2E9FBC6F24}">
      <dgm:prSet/>
      <dgm:spPr/>
      <dgm:t>
        <a:bodyPr/>
        <a:lstStyle/>
        <a:p>
          <a:endParaRPr lang="en-US"/>
        </a:p>
      </dgm:t>
    </dgm:pt>
    <dgm:pt modelId="{A425CC0D-223F-43B3-9C71-1E9CDA7DA054}" type="sibTrans" cxnId="{5F3EE0E1-3EC7-4525-AE6B-ED2E9FBC6F24}">
      <dgm:prSet/>
      <dgm:spPr/>
      <dgm:t>
        <a:bodyPr/>
        <a:lstStyle/>
        <a:p>
          <a:endParaRPr lang="en-US"/>
        </a:p>
      </dgm:t>
    </dgm:pt>
    <dgm:pt modelId="{6262C1E7-02A8-4CCD-A4FE-A8F832EAC09C}" type="pres">
      <dgm:prSet presAssocID="{91341813-23FA-4319-9153-E7D767EBE95E}" presName="hierChild1" presStyleCnt="0">
        <dgm:presLayoutVars>
          <dgm:chPref val="1"/>
          <dgm:dir/>
          <dgm:animOne val="branch"/>
          <dgm:animLvl val="lvl"/>
          <dgm:resizeHandles/>
        </dgm:presLayoutVars>
      </dgm:prSet>
      <dgm:spPr/>
    </dgm:pt>
    <dgm:pt modelId="{237C5F0D-8F7F-4841-93B7-4A22C2C5DD0C}" type="pres">
      <dgm:prSet presAssocID="{A69A8D93-2CB9-4B05-A075-225F0A69DCC2}" presName="hierRoot1" presStyleCnt="0"/>
      <dgm:spPr/>
    </dgm:pt>
    <dgm:pt modelId="{DF3A93C4-592B-4595-BC86-FBA3EA7C4D42}" type="pres">
      <dgm:prSet presAssocID="{A69A8D93-2CB9-4B05-A075-225F0A69DCC2}" presName="composite" presStyleCnt="0"/>
      <dgm:spPr/>
    </dgm:pt>
    <dgm:pt modelId="{46DC1E0A-B23B-4EE0-85F7-5D57AE689E31}" type="pres">
      <dgm:prSet presAssocID="{A69A8D93-2CB9-4B05-A075-225F0A69DCC2}" presName="background" presStyleLbl="node0" presStyleIdx="0" presStyleCnt="2"/>
      <dgm:spPr/>
    </dgm:pt>
    <dgm:pt modelId="{F06C457E-7838-4FF5-A2D4-F48FF93331B0}" type="pres">
      <dgm:prSet presAssocID="{A69A8D93-2CB9-4B05-A075-225F0A69DCC2}" presName="text" presStyleLbl="fgAcc0" presStyleIdx="0" presStyleCnt="2">
        <dgm:presLayoutVars>
          <dgm:chPref val="3"/>
        </dgm:presLayoutVars>
      </dgm:prSet>
      <dgm:spPr/>
    </dgm:pt>
    <dgm:pt modelId="{4579351B-2F85-4D50-AE7A-E0DAE3ECDF99}" type="pres">
      <dgm:prSet presAssocID="{A69A8D93-2CB9-4B05-A075-225F0A69DCC2}" presName="hierChild2" presStyleCnt="0"/>
      <dgm:spPr/>
    </dgm:pt>
    <dgm:pt modelId="{74E1EA39-116D-43C3-8ECC-F89A53D45FE3}" type="pres">
      <dgm:prSet presAssocID="{16170F6F-105A-4ED9-98BF-90CB569D02F2}" presName="hierRoot1" presStyleCnt="0"/>
      <dgm:spPr/>
    </dgm:pt>
    <dgm:pt modelId="{390F5ABB-614F-482C-A9A1-29B84C320B82}" type="pres">
      <dgm:prSet presAssocID="{16170F6F-105A-4ED9-98BF-90CB569D02F2}" presName="composite" presStyleCnt="0"/>
      <dgm:spPr/>
    </dgm:pt>
    <dgm:pt modelId="{91B9385D-4DE1-4D61-B02D-15E250F8FA7D}" type="pres">
      <dgm:prSet presAssocID="{16170F6F-105A-4ED9-98BF-90CB569D02F2}" presName="background" presStyleLbl="node0" presStyleIdx="1" presStyleCnt="2"/>
      <dgm:spPr/>
    </dgm:pt>
    <dgm:pt modelId="{9473C796-92A0-4E2E-A80F-0759F196EF61}" type="pres">
      <dgm:prSet presAssocID="{16170F6F-105A-4ED9-98BF-90CB569D02F2}" presName="text" presStyleLbl="fgAcc0" presStyleIdx="1" presStyleCnt="2">
        <dgm:presLayoutVars>
          <dgm:chPref val="3"/>
        </dgm:presLayoutVars>
      </dgm:prSet>
      <dgm:spPr/>
    </dgm:pt>
    <dgm:pt modelId="{3D2EB55B-0462-4208-A378-EC1C6C6A51BB}" type="pres">
      <dgm:prSet presAssocID="{16170F6F-105A-4ED9-98BF-90CB569D02F2}" presName="hierChild2" presStyleCnt="0"/>
      <dgm:spPr/>
    </dgm:pt>
  </dgm:ptLst>
  <dgm:cxnLst>
    <dgm:cxn modelId="{4B60E258-AECB-4189-AE51-3AE5058FEFEB}" type="presOf" srcId="{16170F6F-105A-4ED9-98BF-90CB569D02F2}" destId="{9473C796-92A0-4E2E-A80F-0759F196EF61}" srcOrd="0" destOrd="0" presId="urn:microsoft.com/office/officeart/2005/8/layout/hierarchy1"/>
    <dgm:cxn modelId="{7EE5A989-6659-4A93-B302-BA5254493E90}" type="presOf" srcId="{91341813-23FA-4319-9153-E7D767EBE95E}" destId="{6262C1E7-02A8-4CCD-A4FE-A8F832EAC09C}" srcOrd="0" destOrd="0" presId="urn:microsoft.com/office/officeart/2005/8/layout/hierarchy1"/>
    <dgm:cxn modelId="{6001F0A6-DDF3-4324-AE18-D4BED439BA7A}" srcId="{91341813-23FA-4319-9153-E7D767EBE95E}" destId="{A69A8D93-2CB9-4B05-A075-225F0A69DCC2}" srcOrd="0" destOrd="0" parTransId="{EE894AB4-935C-4788-AED8-69C5813044AD}" sibTransId="{714B5447-3A3F-4A38-B893-EF7B4B786A49}"/>
    <dgm:cxn modelId="{5F3EE0E1-3EC7-4525-AE6B-ED2E9FBC6F24}" srcId="{91341813-23FA-4319-9153-E7D767EBE95E}" destId="{16170F6F-105A-4ED9-98BF-90CB569D02F2}" srcOrd="1" destOrd="0" parTransId="{505B344D-2BBA-46B8-AB23-187946FEE837}" sibTransId="{A425CC0D-223F-43B3-9C71-1E9CDA7DA054}"/>
    <dgm:cxn modelId="{201506FF-9469-474F-9A0E-4CF1F275D9DC}" type="presOf" srcId="{A69A8D93-2CB9-4B05-A075-225F0A69DCC2}" destId="{F06C457E-7838-4FF5-A2D4-F48FF93331B0}" srcOrd="0" destOrd="0" presId="urn:microsoft.com/office/officeart/2005/8/layout/hierarchy1"/>
    <dgm:cxn modelId="{F7CA13F7-6D8B-4664-A364-9CBDD0D92390}" type="presParOf" srcId="{6262C1E7-02A8-4CCD-A4FE-A8F832EAC09C}" destId="{237C5F0D-8F7F-4841-93B7-4A22C2C5DD0C}" srcOrd="0" destOrd="0" presId="urn:microsoft.com/office/officeart/2005/8/layout/hierarchy1"/>
    <dgm:cxn modelId="{DA207A54-182F-4BA1-B274-D96DBA39A731}" type="presParOf" srcId="{237C5F0D-8F7F-4841-93B7-4A22C2C5DD0C}" destId="{DF3A93C4-592B-4595-BC86-FBA3EA7C4D42}" srcOrd="0" destOrd="0" presId="urn:microsoft.com/office/officeart/2005/8/layout/hierarchy1"/>
    <dgm:cxn modelId="{8CFE015F-E1E6-47E8-B8F2-9FF36771871D}" type="presParOf" srcId="{DF3A93C4-592B-4595-BC86-FBA3EA7C4D42}" destId="{46DC1E0A-B23B-4EE0-85F7-5D57AE689E31}" srcOrd="0" destOrd="0" presId="urn:microsoft.com/office/officeart/2005/8/layout/hierarchy1"/>
    <dgm:cxn modelId="{F348CAB5-1F18-4CE5-A32A-FDEE67B68107}" type="presParOf" srcId="{DF3A93C4-592B-4595-BC86-FBA3EA7C4D42}" destId="{F06C457E-7838-4FF5-A2D4-F48FF93331B0}" srcOrd="1" destOrd="0" presId="urn:microsoft.com/office/officeart/2005/8/layout/hierarchy1"/>
    <dgm:cxn modelId="{60CF7C63-295C-45A7-83F2-D3233EF84005}" type="presParOf" srcId="{237C5F0D-8F7F-4841-93B7-4A22C2C5DD0C}" destId="{4579351B-2F85-4D50-AE7A-E0DAE3ECDF99}" srcOrd="1" destOrd="0" presId="urn:microsoft.com/office/officeart/2005/8/layout/hierarchy1"/>
    <dgm:cxn modelId="{B88C757D-CC10-41F0-A06F-072612AAC5F2}" type="presParOf" srcId="{6262C1E7-02A8-4CCD-A4FE-A8F832EAC09C}" destId="{74E1EA39-116D-43C3-8ECC-F89A53D45FE3}" srcOrd="1" destOrd="0" presId="urn:microsoft.com/office/officeart/2005/8/layout/hierarchy1"/>
    <dgm:cxn modelId="{D843FF6C-D365-4CD6-86AB-F47D7EF52AE4}" type="presParOf" srcId="{74E1EA39-116D-43C3-8ECC-F89A53D45FE3}" destId="{390F5ABB-614F-482C-A9A1-29B84C320B82}" srcOrd="0" destOrd="0" presId="urn:microsoft.com/office/officeart/2005/8/layout/hierarchy1"/>
    <dgm:cxn modelId="{1158446D-BC24-48D1-83B3-F25AA906F1BE}" type="presParOf" srcId="{390F5ABB-614F-482C-A9A1-29B84C320B82}" destId="{91B9385D-4DE1-4D61-B02D-15E250F8FA7D}" srcOrd="0" destOrd="0" presId="urn:microsoft.com/office/officeart/2005/8/layout/hierarchy1"/>
    <dgm:cxn modelId="{343A8FA0-1D6A-4B67-A57E-8876D22EA924}" type="presParOf" srcId="{390F5ABB-614F-482C-A9A1-29B84C320B82}" destId="{9473C796-92A0-4E2E-A80F-0759F196EF61}" srcOrd="1" destOrd="0" presId="urn:microsoft.com/office/officeart/2005/8/layout/hierarchy1"/>
    <dgm:cxn modelId="{B4DD6A14-ABF2-475E-8514-A5F0AD605682}" type="presParOf" srcId="{74E1EA39-116D-43C3-8ECC-F89A53D45FE3}" destId="{3D2EB55B-0462-4208-A378-EC1C6C6A51B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2314772-6597-4224-A18C-6D2485101DBC}"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CA"/>
        </a:p>
      </dgm:t>
    </dgm:pt>
    <dgm:pt modelId="{ED463B5C-1B96-4EBA-AD6F-D9123AC5A544}">
      <dgm:prSet phldrT="[Text]"/>
      <dgm:spPr/>
      <dgm:t>
        <a:bodyPr/>
        <a:lstStyle/>
        <a:p>
          <a:r>
            <a:rPr lang="en-CA"/>
            <a:t>JF is</a:t>
          </a:r>
        </a:p>
      </dgm:t>
    </dgm:pt>
    <dgm:pt modelId="{B88D2025-5171-45D0-A55A-91E3DB3AA2D9}" type="parTrans" cxnId="{D85124BF-D35E-4B6D-85A8-532240B523FD}">
      <dgm:prSet/>
      <dgm:spPr/>
      <dgm:t>
        <a:bodyPr/>
        <a:lstStyle/>
        <a:p>
          <a:endParaRPr lang="en-CA"/>
        </a:p>
      </dgm:t>
    </dgm:pt>
    <dgm:pt modelId="{8318D903-9F49-4AB1-9BB0-92D666EFB4D8}" type="sibTrans" cxnId="{D85124BF-D35E-4B6D-85A8-532240B523FD}">
      <dgm:prSet/>
      <dgm:spPr/>
      <dgm:t>
        <a:bodyPr/>
        <a:lstStyle/>
        <a:p>
          <a:endParaRPr lang="en-CA"/>
        </a:p>
      </dgm:t>
    </dgm:pt>
    <dgm:pt modelId="{1BCC9177-E2C7-4ECB-8AE4-072E8BF129EA}">
      <dgm:prSet phldrT="[Text]" custT="1"/>
      <dgm:spPr/>
      <dgm:t>
        <a:bodyPr/>
        <a:lstStyle/>
        <a:p>
          <a:r>
            <a:rPr lang="en-CA" sz="2400" dirty="0">
              <a:latin typeface="Calibri" panose="020F0502020204030204" pitchFamily="34" charset="0"/>
              <a:cs typeface="Calibri" panose="020F0502020204030204" pitchFamily="34" charset="0"/>
            </a:rPr>
            <a:t>everything that makes us </a:t>
          </a:r>
          <a:r>
            <a:rPr lang="en-CA" sz="2400" b="1" dirty="0">
              <a:latin typeface="Calibri" panose="020F0502020204030204" pitchFamily="34" charset="0"/>
              <a:cs typeface="Calibri" panose="020F0502020204030204" pitchFamily="34" charset="0"/>
            </a:rPr>
            <a:t>suffer</a:t>
          </a:r>
        </a:p>
      </dgm:t>
    </dgm:pt>
    <dgm:pt modelId="{64BC942C-CB0C-45DE-8DA0-A7E056ADE57D}" type="parTrans" cxnId="{9B2D22D9-1DFB-403E-9AD8-617D9E14EBDB}">
      <dgm:prSet/>
      <dgm:spPr/>
      <dgm:t>
        <a:bodyPr/>
        <a:lstStyle/>
        <a:p>
          <a:endParaRPr lang="en-CA"/>
        </a:p>
      </dgm:t>
    </dgm:pt>
    <dgm:pt modelId="{A3F4A201-0294-4587-96BB-2B7443FF66EF}" type="sibTrans" cxnId="{9B2D22D9-1DFB-403E-9AD8-617D9E14EBDB}">
      <dgm:prSet/>
      <dgm:spPr/>
      <dgm:t>
        <a:bodyPr/>
        <a:lstStyle/>
        <a:p>
          <a:endParaRPr lang="en-CA"/>
        </a:p>
      </dgm:t>
    </dgm:pt>
    <dgm:pt modelId="{DFAD9E28-8438-4F2E-B7AA-8E4CD845122F}">
      <dgm:prSet phldrT="[Text]"/>
      <dgm:spPr/>
      <dgm:t>
        <a:bodyPr/>
        <a:lstStyle/>
        <a:p>
          <a:r>
            <a:rPr lang="en-CA"/>
            <a:t>JF is</a:t>
          </a:r>
        </a:p>
      </dgm:t>
    </dgm:pt>
    <dgm:pt modelId="{BD7FE968-EE36-4BAC-99A4-DAAEB71EDE07}" type="parTrans" cxnId="{A26254A7-FF13-45C9-A73F-3C4E4EC105A3}">
      <dgm:prSet/>
      <dgm:spPr/>
      <dgm:t>
        <a:bodyPr/>
        <a:lstStyle/>
        <a:p>
          <a:endParaRPr lang="en-CA"/>
        </a:p>
      </dgm:t>
    </dgm:pt>
    <dgm:pt modelId="{638FB0E0-DA3A-4D32-9E2F-DC09C55FFCB5}" type="sibTrans" cxnId="{A26254A7-FF13-45C9-A73F-3C4E4EC105A3}">
      <dgm:prSet/>
      <dgm:spPr/>
      <dgm:t>
        <a:bodyPr/>
        <a:lstStyle/>
        <a:p>
          <a:endParaRPr lang="en-CA"/>
        </a:p>
      </dgm:t>
    </dgm:pt>
    <dgm:pt modelId="{E0DB9AC0-6C51-4B08-A9BE-F82BD706F462}">
      <dgm:prSet phldrT="[Text]" custT="1"/>
      <dgm:spPr/>
      <dgm:t>
        <a:bodyPr/>
        <a:lstStyle/>
        <a:p>
          <a:r>
            <a:rPr lang="en-CA" sz="2400" dirty="0">
              <a:latin typeface="Calibri" panose="020F0502020204030204" pitchFamily="34" charset="0"/>
              <a:cs typeface="Calibri" panose="020F0502020204030204" pitchFamily="34" charset="0"/>
            </a:rPr>
            <a:t>everything that makes us feel like a </a:t>
          </a:r>
          <a:r>
            <a:rPr lang="en-CA" sz="2400" b="1" dirty="0">
              <a:latin typeface="Calibri" panose="020F0502020204030204" pitchFamily="34" charset="0"/>
              <a:cs typeface="Calibri" panose="020F0502020204030204" pitchFamily="34" charset="0"/>
            </a:rPr>
            <a:t>failure</a:t>
          </a:r>
        </a:p>
      </dgm:t>
    </dgm:pt>
    <dgm:pt modelId="{BB3E6A69-FA12-44BE-AB01-53AE5AD557B5}" type="parTrans" cxnId="{F9F1490E-8114-4454-9C28-4D3BDB3BEAB2}">
      <dgm:prSet/>
      <dgm:spPr/>
      <dgm:t>
        <a:bodyPr/>
        <a:lstStyle/>
        <a:p>
          <a:endParaRPr lang="en-CA"/>
        </a:p>
      </dgm:t>
    </dgm:pt>
    <dgm:pt modelId="{34B3606F-63D4-4C1F-A7D9-C97D58D18629}" type="sibTrans" cxnId="{F9F1490E-8114-4454-9C28-4D3BDB3BEAB2}">
      <dgm:prSet/>
      <dgm:spPr/>
      <dgm:t>
        <a:bodyPr/>
        <a:lstStyle/>
        <a:p>
          <a:endParaRPr lang="en-CA"/>
        </a:p>
      </dgm:t>
    </dgm:pt>
    <dgm:pt modelId="{B65A160D-B334-4256-BA0F-433F318AA69B}">
      <dgm:prSet phldrT="[Text]" custT="1"/>
      <dgm:spPr/>
      <dgm:t>
        <a:bodyPr/>
        <a:lstStyle/>
        <a:p>
          <a:r>
            <a:rPr lang="en-CA" sz="2400" dirty="0">
              <a:latin typeface="Calibri" panose="020F0502020204030204" pitchFamily="34" charset="0"/>
              <a:cs typeface="Calibri" panose="020F0502020204030204" pitchFamily="34" charset="0"/>
            </a:rPr>
            <a:t>everything that makes us come to terms with our </a:t>
          </a:r>
          <a:r>
            <a:rPr lang="en-CA" sz="2400" b="1" dirty="0">
              <a:latin typeface="Calibri" panose="020F0502020204030204" pitchFamily="34" charset="0"/>
              <a:cs typeface="Calibri" panose="020F0502020204030204" pitchFamily="34" charset="0"/>
            </a:rPr>
            <a:t>limitations</a:t>
          </a:r>
        </a:p>
      </dgm:t>
    </dgm:pt>
    <dgm:pt modelId="{41C76C5D-89C5-479C-8DEA-FC99353C99EA}" type="parTrans" cxnId="{6D6D65A8-EAA6-4EF0-A39E-C550529D36EC}">
      <dgm:prSet/>
      <dgm:spPr/>
      <dgm:t>
        <a:bodyPr/>
        <a:lstStyle/>
        <a:p>
          <a:endParaRPr lang="en-CA"/>
        </a:p>
      </dgm:t>
    </dgm:pt>
    <dgm:pt modelId="{9C15EE3B-BFA3-4336-A0EF-F347056139EB}" type="sibTrans" cxnId="{6D6D65A8-EAA6-4EF0-A39E-C550529D36EC}">
      <dgm:prSet/>
      <dgm:spPr/>
      <dgm:t>
        <a:bodyPr/>
        <a:lstStyle/>
        <a:p>
          <a:endParaRPr lang="en-CA"/>
        </a:p>
      </dgm:t>
    </dgm:pt>
    <dgm:pt modelId="{A6D9364D-70A0-4B42-A3A1-2978101EBC2C}">
      <dgm:prSet phldrT="[Text]"/>
      <dgm:spPr/>
      <dgm:t>
        <a:bodyPr/>
        <a:lstStyle/>
        <a:p>
          <a:r>
            <a:rPr lang="en-CA"/>
            <a:t>JF is</a:t>
          </a:r>
        </a:p>
      </dgm:t>
    </dgm:pt>
    <dgm:pt modelId="{2E8F368F-1049-4476-A6E6-1066EFD0CC90}" type="parTrans" cxnId="{7748A410-B9B4-4C25-95F8-585C01EE8421}">
      <dgm:prSet/>
      <dgm:spPr/>
      <dgm:t>
        <a:bodyPr/>
        <a:lstStyle/>
        <a:p>
          <a:endParaRPr lang="en-CA"/>
        </a:p>
      </dgm:t>
    </dgm:pt>
    <dgm:pt modelId="{9E005BCD-042A-4BAD-BBB8-0385F39AEEFF}" type="sibTrans" cxnId="{7748A410-B9B4-4C25-95F8-585C01EE8421}">
      <dgm:prSet/>
      <dgm:spPr/>
      <dgm:t>
        <a:bodyPr/>
        <a:lstStyle/>
        <a:p>
          <a:endParaRPr lang="en-CA"/>
        </a:p>
      </dgm:t>
    </dgm:pt>
    <dgm:pt modelId="{CDC95594-73DD-4E87-B76A-904D563284AD}">
      <dgm:prSet phldrT="[Text]" custT="1"/>
      <dgm:spPr/>
      <dgm:t>
        <a:bodyPr/>
        <a:lstStyle/>
        <a:p>
          <a:pPr>
            <a:lnSpc>
              <a:spcPct val="90000"/>
            </a:lnSpc>
            <a:spcBef>
              <a:spcPct val="0"/>
            </a:spcBef>
            <a:spcAft>
              <a:spcPct val="15000"/>
            </a:spcAft>
          </a:pPr>
          <a:endParaRPr lang="en-CA" sz="2000" dirty="0"/>
        </a:p>
      </dgm:t>
    </dgm:pt>
    <dgm:pt modelId="{B18CF8A9-4475-4ACE-ACF5-7DE30C27DB85}" type="sibTrans" cxnId="{ABD2502D-20F6-46D6-BCB5-1527D47501D0}">
      <dgm:prSet/>
      <dgm:spPr/>
      <dgm:t>
        <a:bodyPr/>
        <a:lstStyle/>
        <a:p>
          <a:endParaRPr lang="en-CA"/>
        </a:p>
      </dgm:t>
    </dgm:pt>
    <dgm:pt modelId="{D04177DC-910C-4198-B88F-4E94059601BF}" type="parTrans" cxnId="{ABD2502D-20F6-46D6-BCB5-1527D47501D0}">
      <dgm:prSet/>
      <dgm:spPr/>
      <dgm:t>
        <a:bodyPr/>
        <a:lstStyle/>
        <a:p>
          <a:endParaRPr lang="en-CA"/>
        </a:p>
      </dgm:t>
    </dgm:pt>
    <dgm:pt modelId="{993E1412-6D34-4F07-B4B9-052DA8EBB9A9}">
      <dgm:prSet phldrT="[Text]" custT="1"/>
      <dgm:spPr/>
      <dgm:t>
        <a:bodyPr/>
        <a:lstStyle/>
        <a:p>
          <a:pPr>
            <a:lnSpc>
              <a:spcPct val="100000"/>
            </a:lnSpc>
            <a:spcBef>
              <a:spcPts val="600"/>
            </a:spcBef>
            <a:spcAft>
              <a:spcPts val="600"/>
            </a:spcAft>
          </a:pPr>
          <a:r>
            <a:rPr lang="en-CA" sz="2400" dirty="0">
              <a:latin typeface="Calibri" panose="020F0502020204030204" pitchFamily="34" charset="0"/>
              <a:cs typeface="Calibri" panose="020F0502020204030204" pitchFamily="34" charset="0"/>
            </a:rPr>
            <a:t>The feeling of </a:t>
          </a:r>
          <a:r>
            <a:rPr lang="en-CA" sz="2400" b="1" dirty="0">
              <a:latin typeface="Calibri" panose="020F0502020204030204" pitchFamily="34" charset="0"/>
              <a:cs typeface="Calibri" panose="020F0502020204030204" pitchFamily="34" charset="0"/>
            </a:rPr>
            <a:t>loneliness</a:t>
          </a:r>
        </a:p>
      </dgm:t>
    </dgm:pt>
    <dgm:pt modelId="{ED61C882-93AE-4538-8134-43865DBF7F37}" type="sibTrans" cxnId="{07CA678D-AC8E-4900-A94A-F875D912D832}">
      <dgm:prSet/>
      <dgm:spPr/>
      <dgm:t>
        <a:bodyPr/>
        <a:lstStyle/>
        <a:p>
          <a:endParaRPr lang="en-CA"/>
        </a:p>
      </dgm:t>
    </dgm:pt>
    <dgm:pt modelId="{BC34516F-BB92-401F-95AB-00F3BC284330}" type="parTrans" cxnId="{07CA678D-AC8E-4900-A94A-F875D912D832}">
      <dgm:prSet/>
      <dgm:spPr/>
      <dgm:t>
        <a:bodyPr/>
        <a:lstStyle/>
        <a:p>
          <a:endParaRPr lang="en-CA"/>
        </a:p>
      </dgm:t>
    </dgm:pt>
    <dgm:pt modelId="{BB90C234-4C08-4F5C-B687-B471F3B4106E}">
      <dgm:prSet phldrT="[Text]" custT="1"/>
      <dgm:spPr/>
      <dgm:t>
        <a:bodyPr/>
        <a:lstStyle/>
        <a:p>
          <a:pPr>
            <a:lnSpc>
              <a:spcPct val="90000"/>
            </a:lnSpc>
            <a:spcBef>
              <a:spcPct val="0"/>
            </a:spcBef>
            <a:spcAft>
              <a:spcPct val="15000"/>
            </a:spcAft>
          </a:pPr>
          <a:endParaRPr lang="en-CA" sz="2000" dirty="0"/>
        </a:p>
      </dgm:t>
    </dgm:pt>
    <dgm:pt modelId="{97801665-05EC-41BA-933F-269838618AC3}" type="parTrans" cxnId="{6D75C9C5-57D5-40FB-93D3-A5C2C4584AF2}">
      <dgm:prSet/>
      <dgm:spPr/>
      <dgm:t>
        <a:bodyPr/>
        <a:lstStyle/>
        <a:p>
          <a:endParaRPr lang="en-CA"/>
        </a:p>
      </dgm:t>
    </dgm:pt>
    <dgm:pt modelId="{7FF61B4F-5422-4B77-A361-DEEE0AEA4151}" type="sibTrans" cxnId="{6D75C9C5-57D5-40FB-93D3-A5C2C4584AF2}">
      <dgm:prSet/>
      <dgm:spPr/>
      <dgm:t>
        <a:bodyPr/>
        <a:lstStyle/>
        <a:p>
          <a:endParaRPr lang="en-CA"/>
        </a:p>
      </dgm:t>
    </dgm:pt>
    <dgm:pt modelId="{AD04EBB1-1A26-4646-9545-3787A8DEC2B7}">
      <dgm:prSet phldrT="[Text]" custT="1"/>
      <dgm:spPr/>
      <dgm:t>
        <a:bodyPr/>
        <a:lstStyle/>
        <a:p>
          <a:r>
            <a:rPr lang="en-CA" sz="2400" dirty="0">
              <a:latin typeface="Calibri" panose="020F0502020204030204" pitchFamily="34" charset="0"/>
              <a:cs typeface="Calibri" panose="020F0502020204030204" pitchFamily="34" charset="0"/>
            </a:rPr>
            <a:t>everything that makes us feel </a:t>
          </a:r>
          <a:r>
            <a:rPr lang="en-CA" sz="2400" b="1" dirty="0">
              <a:latin typeface="Calibri" panose="020F0502020204030204" pitchFamily="34" charset="0"/>
              <a:cs typeface="Calibri" panose="020F0502020204030204" pitchFamily="34" charset="0"/>
            </a:rPr>
            <a:t>uncomfortable</a:t>
          </a:r>
        </a:p>
      </dgm:t>
    </dgm:pt>
    <dgm:pt modelId="{4A9B3653-AA6B-4EA5-A9C4-D3D00EFD4743}" type="parTrans" cxnId="{A45AB4BC-F3BF-4619-93A2-CC44ABE63CDC}">
      <dgm:prSet/>
      <dgm:spPr/>
      <dgm:t>
        <a:bodyPr/>
        <a:lstStyle/>
        <a:p>
          <a:endParaRPr lang="en-CA"/>
        </a:p>
      </dgm:t>
    </dgm:pt>
    <dgm:pt modelId="{84D59703-E4CF-45FA-91C0-0E0E7517F2B2}" type="sibTrans" cxnId="{A45AB4BC-F3BF-4619-93A2-CC44ABE63CDC}">
      <dgm:prSet/>
      <dgm:spPr/>
      <dgm:t>
        <a:bodyPr/>
        <a:lstStyle/>
        <a:p>
          <a:endParaRPr lang="en-CA"/>
        </a:p>
      </dgm:t>
    </dgm:pt>
    <dgm:pt modelId="{3D367871-714B-4129-B92D-973EE42535C0}">
      <dgm:prSet phldrT="[Text]" custT="1"/>
      <dgm:spPr/>
      <dgm:t>
        <a:bodyPr/>
        <a:lstStyle/>
        <a:p>
          <a:pPr>
            <a:lnSpc>
              <a:spcPct val="100000"/>
            </a:lnSpc>
            <a:spcBef>
              <a:spcPts val="600"/>
            </a:spcBef>
            <a:spcAft>
              <a:spcPts val="600"/>
            </a:spcAft>
          </a:pPr>
          <a:r>
            <a:rPr lang="en-CA" sz="2400" b="0" dirty="0">
              <a:latin typeface="Calibri" panose="020F0502020204030204" pitchFamily="34" charset="0"/>
              <a:cs typeface="Calibri" panose="020F0502020204030204" pitchFamily="34" charset="0"/>
            </a:rPr>
            <a:t>That </a:t>
          </a:r>
          <a:r>
            <a:rPr lang="en-CA" sz="2400" b="1" dirty="0">
              <a:latin typeface="Calibri" panose="020F0502020204030204" pitchFamily="34" charset="0"/>
              <a:cs typeface="Calibri" panose="020F0502020204030204" pitchFamily="34" charset="0"/>
            </a:rPr>
            <a:t>anxiety </a:t>
          </a:r>
          <a:r>
            <a:rPr lang="en-CA" sz="2400" b="0" dirty="0">
              <a:latin typeface="Calibri" panose="020F0502020204030204" pitchFamily="34" charset="0"/>
              <a:cs typeface="Calibri" panose="020F0502020204030204" pitchFamily="34" charset="0"/>
            </a:rPr>
            <a:t>while waiting for medical results</a:t>
          </a:r>
          <a:endParaRPr lang="en-CA" sz="2400" dirty="0">
            <a:latin typeface="Calibri" panose="020F0502020204030204" pitchFamily="34" charset="0"/>
            <a:cs typeface="Calibri" panose="020F0502020204030204" pitchFamily="34" charset="0"/>
          </a:endParaRPr>
        </a:p>
      </dgm:t>
    </dgm:pt>
    <dgm:pt modelId="{2907F686-E359-4BCF-BB98-9FA7CD8F1AD1}" type="sibTrans" cxnId="{27C87BFC-B764-473A-82D5-788464865D35}">
      <dgm:prSet/>
      <dgm:spPr/>
      <dgm:t>
        <a:bodyPr/>
        <a:lstStyle/>
        <a:p>
          <a:endParaRPr lang="en-CA"/>
        </a:p>
      </dgm:t>
    </dgm:pt>
    <dgm:pt modelId="{89685FB3-7245-46CD-A9C1-84A454887020}" type="parTrans" cxnId="{27C87BFC-B764-473A-82D5-788464865D35}">
      <dgm:prSet/>
      <dgm:spPr/>
      <dgm:t>
        <a:bodyPr/>
        <a:lstStyle/>
        <a:p>
          <a:endParaRPr lang="en-CA"/>
        </a:p>
      </dgm:t>
    </dgm:pt>
    <dgm:pt modelId="{D84DF909-257A-4EA4-8BF4-3C3B945A869A}" type="pres">
      <dgm:prSet presAssocID="{F2314772-6597-4224-A18C-6D2485101DBC}" presName="linearFlow" presStyleCnt="0">
        <dgm:presLayoutVars>
          <dgm:dir/>
          <dgm:animLvl val="lvl"/>
          <dgm:resizeHandles val="exact"/>
        </dgm:presLayoutVars>
      </dgm:prSet>
      <dgm:spPr/>
    </dgm:pt>
    <dgm:pt modelId="{58307D4A-8BF8-4905-964E-ECD3A2CBB487}" type="pres">
      <dgm:prSet presAssocID="{ED463B5C-1B96-4EBA-AD6F-D9123AC5A544}" presName="composite" presStyleCnt="0"/>
      <dgm:spPr/>
    </dgm:pt>
    <dgm:pt modelId="{C5358886-3223-4483-BB79-BAE263788E03}" type="pres">
      <dgm:prSet presAssocID="{ED463B5C-1B96-4EBA-AD6F-D9123AC5A544}" presName="parentText" presStyleLbl="alignNode1" presStyleIdx="0" presStyleCnt="3">
        <dgm:presLayoutVars>
          <dgm:chMax val="1"/>
          <dgm:bulletEnabled val="1"/>
        </dgm:presLayoutVars>
      </dgm:prSet>
      <dgm:spPr/>
    </dgm:pt>
    <dgm:pt modelId="{B26F306D-BE01-43C8-A832-D7F26809089C}" type="pres">
      <dgm:prSet presAssocID="{ED463B5C-1B96-4EBA-AD6F-D9123AC5A544}" presName="descendantText" presStyleLbl="alignAcc1" presStyleIdx="0" presStyleCnt="3" custLinFactNeighborX="-1901" custLinFactNeighborY="11789">
        <dgm:presLayoutVars>
          <dgm:bulletEnabled val="1"/>
        </dgm:presLayoutVars>
      </dgm:prSet>
      <dgm:spPr/>
    </dgm:pt>
    <dgm:pt modelId="{9D7E46B9-F9F1-4F68-B177-4D41E11E7DCD}" type="pres">
      <dgm:prSet presAssocID="{8318D903-9F49-4AB1-9BB0-92D666EFB4D8}" presName="sp" presStyleCnt="0"/>
      <dgm:spPr/>
    </dgm:pt>
    <dgm:pt modelId="{C767B472-AD76-4CDF-BE62-369B4F8E8246}" type="pres">
      <dgm:prSet presAssocID="{DFAD9E28-8438-4F2E-B7AA-8E4CD845122F}" presName="composite" presStyleCnt="0"/>
      <dgm:spPr/>
    </dgm:pt>
    <dgm:pt modelId="{9078DCE0-86C9-4F2F-BE09-C157939D17EC}" type="pres">
      <dgm:prSet presAssocID="{DFAD9E28-8438-4F2E-B7AA-8E4CD845122F}" presName="parentText" presStyleLbl="alignNode1" presStyleIdx="1" presStyleCnt="3">
        <dgm:presLayoutVars>
          <dgm:chMax val="1"/>
          <dgm:bulletEnabled val="1"/>
        </dgm:presLayoutVars>
      </dgm:prSet>
      <dgm:spPr/>
    </dgm:pt>
    <dgm:pt modelId="{B7C6B58C-C76C-4D58-9C50-4E1F9DBF9383}" type="pres">
      <dgm:prSet presAssocID="{DFAD9E28-8438-4F2E-B7AA-8E4CD845122F}" presName="descendantText" presStyleLbl="alignAcc1" presStyleIdx="1" presStyleCnt="3">
        <dgm:presLayoutVars>
          <dgm:bulletEnabled val="1"/>
        </dgm:presLayoutVars>
      </dgm:prSet>
      <dgm:spPr/>
    </dgm:pt>
    <dgm:pt modelId="{96C87C5A-BD01-4C5C-8DBD-CC67A3E2DDF4}" type="pres">
      <dgm:prSet presAssocID="{638FB0E0-DA3A-4D32-9E2F-DC09C55FFCB5}" presName="sp" presStyleCnt="0"/>
      <dgm:spPr/>
    </dgm:pt>
    <dgm:pt modelId="{79BF1947-3A0C-40D6-85AC-F219D98639BF}" type="pres">
      <dgm:prSet presAssocID="{A6D9364D-70A0-4B42-A3A1-2978101EBC2C}" presName="composite" presStyleCnt="0"/>
      <dgm:spPr/>
    </dgm:pt>
    <dgm:pt modelId="{C3ACC0B9-B276-4D51-8B9A-9D4F3AA7182F}" type="pres">
      <dgm:prSet presAssocID="{A6D9364D-70A0-4B42-A3A1-2978101EBC2C}" presName="parentText" presStyleLbl="alignNode1" presStyleIdx="2" presStyleCnt="3">
        <dgm:presLayoutVars>
          <dgm:chMax val="1"/>
          <dgm:bulletEnabled val="1"/>
        </dgm:presLayoutVars>
      </dgm:prSet>
      <dgm:spPr/>
    </dgm:pt>
    <dgm:pt modelId="{CBFDE68C-BE0E-4AA7-A545-86138F1AD584}" type="pres">
      <dgm:prSet presAssocID="{A6D9364D-70A0-4B42-A3A1-2978101EBC2C}" presName="descendantText" presStyleLbl="alignAcc1" presStyleIdx="2" presStyleCnt="3" custLinFactNeighborX="-772" custLinFactNeighborY="8801">
        <dgm:presLayoutVars>
          <dgm:bulletEnabled val="1"/>
        </dgm:presLayoutVars>
      </dgm:prSet>
      <dgm:spPr/>
    </dgm:pt>
  </dgm:ptLst>
  <dgm:cxnLst>
    <dgm:cxn modelId="{5761B90D-A7DD-4272-B878-32E02110F3AC}" type="presOf" srcId="{F2314772-6597-4224-A18C-6D2485101DBC}" destId="{D84DF909-257A-4EA4-8BF4-3C3B945A869A}" srcOrd="0" destOrd="0" presId="urn:microsoft.com/office/officeart/2005/8/layout/chevron2"/>
    <dgm:cxn modelId="{F9F1490E-8114-4454-9C28-4D3BDB3BEAB2}" srcId="{DFAD9E28-8438-4F2E-B7AA-8E4CD845122F}" destId="{E0DB9AC0-6C51-4B08-A9BE-F82BD706F462}" srcOrd="0" destOrd="0" parTransId="{BB3E6A69-FA12-44BE-AB01-53AE5AD557B5}" sibTransId="{34B3606F-63D4-4C1F-A7D9-C97D58D18629}"/>
    <dgm:cxn modelId="{7748A410-B9B4-4C25-95F8-585C01EE8421}" srcId="{F2314772-6597-4224-A18C-6D2485101DBC}" destId="{A6D9364D-70A0-4B42-A3A1-2978101EBC2C}" srcOrd="2" destOrd="0" parTransId="{2E8F368F-1049-4476-A6E6-1066EFD0CC90}" sibTransId="{9E005BCD-042A-4BAD-BBB8-0385F39AEEFF}"/>
    <dgm:cxn modelId="{ABD2502D-20F6-46D6-BCB5-1527D47501D0}" srcId="{A6D9364D-70A0-4B42-A3A1-2978101EBC2C}" destId="{CDC95594-73DD-4E87-B76A-904D563284AD}" srcOrd="3" destOrd="0" parTransId="{D04177DC-910C-4198-B88F-4E94059601BF}" sibTransId="{B18CF8A9-4475-4ACE-ACF5-7DE30C27DB85}"/>
    <dgm:cxn modelId="{DEA8B234-C60C-4F3C-8ED3-F3A9541EB9A1}" type="presOf" srcId="{993E1412-6D34-4F07-B4B9-052DA8EBB9A9}" destId="{CBFDE68C-BE0E-4AA7-A545-86138F1AD584}" srcOrd="0" destOrd="1" presId="urn:microsoft.com/office/officeart/2005/8/layout/chevron2"/>
    <dgm:cxn modelId="{31876A66-0A53-4605-92DA-2A7E369F5898}" type="presOf" srcId="{AD04EBB1-1A26-4646-9545-3787A8DEC2B7}" destId="{B26F306D-BE01-43C8-A832-D7F26809089C}" srcOrd="0" destOrd="1" presId="urn:microsoft.com/office/officeart/2005/8/layout/chevron2"/>
    <dgm:cxn modelId="{FFF3426B-AEB5-466E-A977-CDE63BC620A2}" type="presOf" srcId="{CDC95594-73DD-4E87-B76A-904D563284AD}" destId="{CBFDE68C-BE0E-4AA7-A545-86138F1AD584}" srcOrd="0" destOrd="3" presId="urn:microsoft.com/office/officeart/2005/8/layout/chevron2"/>
    <dgm:cxn modelId="{CD59F958-29C0-4FA7-9BB5-8303380757E6}" type="presOf" srcId="{BB90C234-4C08-4F5C-B687-B471F3B4106E}" destId="{CBFDE68C-BE0E-4AA7-A545-86138F1AD584}" srcOrd="0" destOrd="0" presId="urn:microsoft.com/office/officeart/2005/8/layout/chevron2"/>
    <dgm:cxn modelId="{07CA678D-AC8E-4900-A94A-F875D912D832}" srcId="{A6D9364D-70A0-4B42-A3A1-2978101EBC2C}" destId="{993E1412-6D34-4F07-B4B9-052DA8EBB9A9}" srcOrd="1" destOrd="0" parTransId="{BC34516F-BB92-401F-95AB-00F3BC284330}" sibTransId="{ED61C882-93AE-4538-8134-43865DBF7F37}"/>
    <dgm:cxn modelId="{A899CC94-8067-484A-9C9C-F2489C08D68C}" type="presOf" srcId="{DFAD9E28-8438-4F2E-B7AA-8E4CD845122F}" destId="{9078DCE0-86C9-4F2F-BE09-C157939D17EC}" srcOrd="0" destOrd="0" presId="urn:microsoft.com/office/officeart/2005/8/layout/chevron2"/>
    <dgm:cxn modelId="{A26254A7-FF13-45C9-A73F-3C4E4EC105A3}" srcId="{F2314772-6597-4224-A18C-6D2485101DBC}" destId="{DFAD9E28-8438-4F2E-B7AA-8E4CD845122F}" srcOrd="1" destOrd="0" parTransId="{BD7FE968-EE36-4BAC-99A4-DAAEB71EDE07}" sibTransId="{638FB0E0-DA3A-4D32-9E2F-DC09C55FFCB5}"/>
    <dgm:cxn modelId="{6D6D65A8-EAA6-4EF0-A39E-C550529D36EC}" srcId="{DFAD9E28-8438-4F2E-B7AA-8E4CD845122F}" destId="{B65A160D-B334-4256-BA0F-433F318AA69B}" srcOrd="1" destOrd="0" parTransId="{41C76C5D-89C5-479C-8DEA-FC99353C99EA}" sibTransId="{9C15EE3B-BFA3-4336-A0EF-F347056139EB}"/>
    <dgm:cxn modelId="{EAB186AC-142A-4E5E-A670-50463EC1D822}" type="presOf" srcId="{ED463B5C-1B96-4EBA-AD6F-D9123AC5A544}" destId="{C5358886-3223-4483-BB79-BAE263788E03}" srcOrd="0" destOrd="0" presId="urn:microsoft.com/office/officeart/2005/8/layout/chevron2"/>
    <dgm:cxn modelId="{A45AB4BC-F3BF-4619-93A2-CC44ABE63CDC}" srcId="{ED463B5C-1B96-4EBA-AD6F-D9123AC5A544}" destId="{AD04EBB1-1A26-4646-9545-3787A8DEC2B7}" srcOrd="1" destOrd="0" parTransId="{4A9B3653-AA6B-4EA5-A9C4-D3D00EFD4743}" sibTransId="{84D59703-E4CF-45FA-91C0-0E0E7517F2B2}"/>
    <dgm:cxn modelId="{D85124BF-D35E-4B6D-85A8-532240B523FD}" srcId="{F2314772-6597-4224-A18C-6D2485101DBC}" destId="{ED463B5C-1B96-4EBA-AD6F-D9123AC5A544}" srcOrd="0" destOrd="0" parTransId="{B88D2025-5171-45D0-A55A-91E3DB3AA2D9}" sibTransId="{8318D903-9F49-4AB1-9BB0-92D666EFB4D8}"/>
    <dgm:cxn modelId="{9025E7C4-E03B-4443-B3C2-943FAC49B2B9}" type="presOf" srcId="{A6D9364D-70A0-4B42-A3A1-2978101EBC2C}" destId="{C3ACC0B9-B276-4D51-8B9A-9D4F3AA7182F}" srcOrd="0" destOrd="0" presId="urn:microsoft.com/office/officeart/2005/8/layout/chevron2"/>
    <dgm:cxn modelId="{6D75C9C5-57D5-40FB-93D3-A5C2C4584AF2}" srcId="{A6D9364D-70A0-4B42-A3A1-2978101EBC2C}" destId="{BB90C234-4C08-4F5C-B687-B471F3B4106E}" srcOrd="0" destOrd="0" parTransId="{97801665-05EC-41BA-933F-269838618AC3}" sibTransId="{7FF61B4F-5422-4B77-A361-DEEE0AEA4151}"/>
    <dgm:cxn modelId="{745CA0C6-E16F-4F0F-B624-3D3DD30E6C7D}" type="presOf" srcId="{B65A160D-B334-4256-BA0F-433F318AA69B}" destId="{B7C6B58C-C76C-4D58-9C50-4E1F9DBF9383}" srcOrd="0" destOrd="1" presId="urn:microsoft.com/office/officeart/2005/8/layout/chevron2"/>
    <dgm:cxn modelId="{9B2D22D9-1DFB-403E-9AD8-617D9E14EBDB}" srcId="{ED463B5C-1B96-4EBA-AD6F-D9123AC5A544}" destId="{1BCC9177-E2C7-4ECB-8AE4-072E8BF129EA}" srcOrd="0" destOrd="0" parTransId="{64BC942C-CB0C-45DE-8DA0-A7E056ADE57D}" sibTransId="{A3F4A201-0294-4587-96BB-2B7443FF66EF}"/>
    <dgm:cxn modelId="{A8104EDA-3192-4480-891B-9447060DB344}" type="presOf" srcId="{3D367871-714B-4129-B92D-973EE42535C0}" destId="{CBFDE68C-BE0E-4AA7-A545-86138F1AD584}" srcOrd="0" destOrd="2" presId="urn:microsoft.com/office/officeart/2005/8/layout/chevron2"/>
    <dgm:cxn modelId="{E56B69DB-D2F5-42AD-A205-5CA7AC3E6A73}" type="presOf" srcId="{E0DB9AC0-6C51-4B08-A9BE-F82BD706F462}" destId="{B7C6B58C-C76C-4D58-9C50-4E1F9DBF9383}" srcOrd="0" destOrd="0" presId="urn:microsoft.com/office/officeart/2005/8/layout/chevron2"/>
    <dgm:cxn modelId="{06EE96F8-5227-402C-ADA5-DD5C7D70BD5C}" type="presOf" srcId="{1BCC9177-E2C7-4ECB-8AE4-072E8BF129EA}" destId="{B26F306D-BE01-43C8-A832-D7F26809089C}" srcOrd="0" destOrd="0" presId="urn:microsoft.com/office/officeart/2005/8/layout/chevron2"/>
    <dgm:cxn modelId="{27C87BFC-B764-473A-82D5-788464865D35}" srcId="{A6D9364D-70A0-4B42-A3A1-2978101EBC2C}" destId="{3D367871-714B-4129-B92D-973EE42535C0}" srcOrd="2" destOrd="0" parTransId="{89685FB3-7245-46CD-A9C1-84A454887020}" sibTransId="{2907F686-E359-4BCF-BB98-9FA7CD8F1AD1}"/>
    <dgm:cxn modelId="{35A00F34-1664-4BE8-B4C8-D5007D455B9D}" type="presParOf" srcId="{D84DF909-257A-4EA4-8BF4-3C3B945A869A}" destId="{58307D4A-8BF8-4905-964E-ECD3A2CBB487}" srcOrd="0" destOrd="0" presId="urn:microsoft.com/office/officeart/2005/8/layout/chevron2"/>
    <dgm:cxn modelId="{421C8355-1ED6-4108-8720-1FACED78A534}" type="presParOf" srcId="{58307D4A-8BF8-4905-964E-ECD3A2CBB487}" destId="{C5358886-3223-4483-BB79-BAE263788E03}" srcOrd="0" destOrd="0" presId="urn:microsoft.com/office/officeart/2005/8/layout/chevron2"/>
    <dgm:cxn modelId="{08513D1D-5084-4122-8DF1-CF24EFA1574D}" type="presParOf" srcId="{58307D4A-8BF8-4905-964E-ECD3A2CBB487}" destId="{B26F306D-BE01-43C8-A832-D7F26809089C}" srcOrd="1" destOrd="0" presId="urn:microsoft.com/office/officeart/2005/8/layout/chevron2"/>
    <dgm:cxn modelId="{FF20B7B3-4240-4B94-877C-817BA83C55C5}" type="presParOf" srcId="{D84DF909-257A-4EA4-8BF4-3C3B945A869A}" destId="{9D7E46B9-F9F1-4F68-B177-4D41E11E7DCD}" srcOrd="1" destOrd="0" presId="urn:microsoft.com/office/officeart/2005/8/layout/chevron2"/>
    <dgm:cxn modelId="{225D33BB-7C46-4650-BF79-1D7E4CC2AD1F}" type="presParOf" srcId="{D84DF909-257A-4EA4-8BF4-3C3B945A869A}" destId="{C767B472-AD76-4CDF-BE62-369B4F8E8246}" srcOrd="2" destOrd="0" presId="urn:microsoft.com/office/officeart/2005/8/layout/chevron2"/>
    <dgm:cxn modelId="{ECC152BA-C715-49D6-A28E-3F7E0FACD584}" type="presParOf" srcId="{C767B472-AD76-4CDF-BE62-369B4F8E8246}" destId="{9078DCE0-86C9-4F2F-BE09-C157939D17EC}" srcOrd="0" destOrd="0" presId="urn:microsoft.com/office/officeart/2005/8/layout/chevron2"/>
    <dgm:cxn modelId="{8F07C0CA-9179-4816-B496-53E8E8902FF4}" type="presParOf" srcId="{C767B472-AD76-4CDF-BE62-369B4F8E8246}" destId="{B7C6B58C-C76C-4D58-9C50-4E1F9DBF9383}" srcOrd="1" destOrd="0" presId="urn:microsoft.com/office/officeart/2005/8/layout/chevron2"/>
    <dgm:cxn modelId="{522E3E89-D70D-4DF3-BDF1-D84A77D65E74}" type="presParOf" srcId="{D84DF909-257A-4EA4-8BF4-3C3B945A869A}" destId="{96C87C5A-BD01-4C5C-8DBD-CC67A3E2DDF4}" srcOrd="3" destOrd="0" presId="urn:microsoft.com/office/officeart/2005/8/layout/chevron2"/>
    <dgm:cxn modelId="{49A06984-508A-4707-AF91-0377E7B05F4E}" type="presParOf" srcId="{D84DF909-257A-4EA4-8BF4-3C3B945A869A}" destId="{79BF1947-3A0C-40D6-85AC-F219D98639BF}" srcOrd="4" destOrd="0" presId="urn:microsoft.com/office/officeart/2005/8/layout/chevron2"/>
    <dgm:cxn modelId="{42F4B6FF-00E7-4530-8022-2C92309B9F7C}" type="presParOf" srcId="{79BF1947-3A0C-40D6-85AC-F219D98639BF}" destId="{C3ACC0B9-B276-4D51-8B9A-9D4F3AA7182F}" srcOrd="0" destOrd="0" presId="urn:microsoft.com/office/officeart/2005/8/layout/chevron2"/>
    <dgm:cxn modelId="{3F3A7A91-BDC0-48EB-8135-10C080D0B978}" type="presParOf" srcId="{79BF1947-3A0C-40D6-85AC-F219D98639BF}" destId="{CBFDE68C-BE0E-4AA7-A545-86138F1AD584}"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2314772-6597-4224-A18C-6D2485101DBC}"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CA"/>
        </a:p>
      </dgm:t>
    </dgm:pt>
    <dgm:pt modelId="{ED463B5C-1B96-4EBA-AD6F-D9123AC5A544}">
      <dgm:prSet phldrT="[Text]"/>
      <dgm:spPr/>
      <dgm:t>
        <a:bodyPr/>
        <a:lstStyle/>
        <a:p>
          <a:r>
            <a:rPr lang="en-CA"/>
            <a:t>JF is</a:t>
          </a:r>
        </a:p>
      </dgm:t>
    </dgm:pt>
    <dgm:pt modelId="{B88D2025-5171-45D0-A55A-91E3DB3AA2D9}" type="parTrans" cxnId="{D85124BF-D35E-4B6D-85A8-532240B523FD}">
      <dgm:prSet/>
      <dgm:spPr/>
      <dgm:t>
        <a:bodyPr/>
        <a:lstStyle/>
        <a:p>
          <a:endParaRPr lang="en-CA"/>
        </a:p>
      </dgm:t>
    </dgm:pt>
    <dgm:pt modelId="{8318D903-9F49-4AB1-9BB0-92D666EFB4D8}" type="sibTrans" cxnId="{D85124BF-D35E-4B6D-85A8-532240B523FD}">
      <dgm:prSet/>
      <dgm:spPr/>
      <dgm:t>
        <a:bodyPr/>
        <a:lstStyle/>
        <a:p>
          <a:endParaRPr lang="en-CA"/>
        </a:p>
      </dgm:t>
    </dgm:pt>
    <dgm:pt modelId="{1BCC9177-E2C7-4ECB-8AE4-072E8BF129EA}">
      <dgm:prSet phldrT="[Text]" custT="1"/>
      <dgm:spPr/>
      <dgm:t>
        <a:bodyPr/>
        <a:lstStyle/>
        <a:p>
          <a:r>
            <a:rPr lang="en-CA" sz="1400" dirty="0"/>
            <a:t> </a:t>
          </a:r>
          <a:r>
            <a:rPr lang="en-CA" sz="2000" dirty="0"/>
            <a:t>The </a:t>
          </a:r>
          <a:r>
            <a:rPr lang="en-CA" sz="2000" b="1" dirty="0"/>
            <a:t>fear </a:t>
          </a:r>
          <a:r>
            <a:rPr lang="en-CA" sz="2000" dirty="0"/>
            <a:t>of the </a:t>
          </a:r>
          <a:r>
            <a:rPr lang="en-CA" sz="2000" b="1" dirty="0"/>
            <a:t>future</a:t>
          </a:r>
        </a:p>
      </dgm:t>
    </dgm:pt>
    <dgm:pt modelId="{64BC942C-CB0C-45DE-8DA0-A7E056ADE57D}" type="parTrans" cxnId="{9B2D22D9-1DFB-403E-9AD8-617D9E14EBDB}">
      <dgm:prSet/>
      <dgm:spPr/>
      <dgm:t>
        <a:bodyPr/>
        <a:lstStyle/>
        <a:p>
          <a:endParaRPr lang="en-CA"/>
        </a:p>
      </dgm:t>
    </dgm:pt>
    <dgm:pt modelId="{A3F4A201-0294-4587-96BB-2B7443FF66EF}" type="sibTrans" cxnId="{9B2D22D9-1DFB-403E-9AD8-617D9E14EBDB}">
      <dgm:prSet/>
      <dgm:spPr/>
      <dgm:t>
        <a:bodyPr/>
        <a:lstStyle/>
        <a:p>
          <a:endParaRPr lang="en-CA"/>
        </a:p>
      </dgm:t>
    </dgm:pt>
    <dgm:pt modelId="{DFAD9E28-8438-4F2E-B7AA-8E4CD845122F}">
      <dgm:prSet phldrT="[Text]"/>
      <dgm:spPr/>
      <dgm:t>
        <a:bodyPr/>
        <a:lstStyle/>
        <a:p>
          <a:r>
            <a:rPr lang="en-CA"/>
            <a:t>JF is</a:t>
          </a:r>
        </a:p>
      </dgm:t>
    </dgm:pt>
    <dgm:pt modelId="{BD7FE968-EE36-4BAC-99A4-DAAEB71EDE07}" type="parTrans" cxnId="{A26254A7-FF13-45C9-A73F-3C4E4EC105A3}">
      <dgm:prSet/>
      <dgm:spPr/>
      <dgm:t>
        <a:bodyPr/>
        <a:lstStyle/>
        <a:p>
          <a:endParaRPr lang="en-CA"/>
        </a:p>
      </dgm:t>
    </dgm:pt>
    <dgm:pt modelId="{638FB0E0-DA3A-4D32-9E2F-DC09C55FFCB5}" type="sibTrans" cxnId="{A26254A7-FF13-45C9-A73F-3C4E4EC105A3}">
      <dgm:prSet/>
      <dgm:spPr/>
      <dgm:t>
        <a:bodyPr/>
        <a:lstStyle/>
        <a:p>
          <a:endParaRPr lang="en-CA"/>
        </a:p>
      </dgm:t>
    </dgm:pt>
    <dgm:pt modelId="{E0DB9AC0-6C51-4B08-A9BE-F82BD706F462}">
      <dgm:prSet phldrT="[Text]" custT="1"/>
      <dgm:spPr/>
      <dgm:t>
        <a:bodyPr/>
        <a:lstStyle/>
        <a:p>
          <a:r>
            <a:rPr lang="en-CA" sz="2000" b="0" dirty="0"/>
            <a:t>That feeling of </a:t>
          </a:r>
          <a:r>
            <a:rPr lang="en-CA" sz="2000" b="1" dirty="0"/>
            <a:t>helplessness </a:t>
          </a:r>
          <a:r>
            <a:rPr lang="en-CA" sz="2000" b="0" dirty="0"/>
            <a:t>in front of a loved one’s suffering or illness</a:t>
          </a:r>
        </a:p>
      </dgm:t>
    </dgm:pt>
    <dgm:pt modelId="{BB3E6A69-FA12-44BE-AB01-53AE5AD557B5}" type="parTrans" cxnId="{F9F1490E-8114-4454-9C28-4D3BDB3BEAB2}">
      <dgm:prSet/>
      <dgm:spPr/>
      <dgm:t>
        <a:bodyPr/>
        <a:lstStyle/>
        <a:p>
          <a:endParaRPr lang="en-CA"/>
        </a:p>
      </dgm:t>
    </dgm:pt>
    <dgm:pt modelId="{34B3606F-63D4-4C1F-A7D9-C97D58D18629}" type="sibTrans" cxnId="{F9F1490E-8114-4454-9C28-4D3BDB3BEAB2}">
      <dgm:prSet/>
      <dgm:spPr/>
      <dgm:t>
        <a:bodyPr/>
        <a:lstStyle/>
        <a:p>
          <a:endParaRPr lang="en-CA"/>
        </a:p>
      </dgm:t>
    </dgm:pt>
    <dgm:pt modelId="{A6D9364D-70A0-4B42-A3A1-2978101EBC2C}">
      <dgm:prSet phldrT="[Text]"/>
      <dgm:spPr/>
      <dgm:t>
        <a:bodyPr/>
        <a:lstStyle/>
        <a:p>
          <a:r>
            <a:rPr lang="en-CA"/>
            <a:t>JF is</a:t>
          </a:r>
        </a:p>
      </dgm:t>
    </dgm:pt>
    <dgm:pt modelId="{2E8F368F-1049-4476-A6E6-1066EFD0CC90}" type="parTrans" cxnId="{7748A410-B9B4-4C25-95F8-585C01EE8421}">
      <dgm:prSet/>
      <dgm:spPr/>
      <dgm:t>
        <a:bodyPr/>
        <a:lstStyle/>
        <a:p>
          <a:endParaRPr lang="en-CA"/>
        </a:p>
      </dgm:t>
    </dgm:pt>
    <dgm:pt modelId="{9E005BCD-042A-4BAD-BBB8-0385F39AEEFF}" type="sibTrans" cxnId="{7748A410-B9B4-4C25-95F8-585C01EE8421}">
      <dgm:prSet/>
      <dgm:spPr/>
      <dgm:t>
        <a:bodyPr/>
        <a:lstStyle/>
        <a:p>
          <a:endParaRPr lang="en-CA"/>
        </a:p>
      </dgm:t>
    </dgm:pt>
    <dgm:pt modelId="{CDC95594-73DD-4E87-B76A-904D563284AD}">
      <dgm:prSet phldrT="[Text]" custT="1"/>
      <dgm:spPr/>
      <dgm:t>
        <a:bodyPr/>
        <a:lstStyle/>
        <a:p>
          <a:pPr>
            <a:lnSpc>
              <a:spcPct val="90000"/>
            </a:lnSpc>
            <a:spcBef>
              <a:spcPct val="0"/>
            </a:spcBef>
            <a:spcAft>
              <a:spcPct val="15000"/>
            </a:spcAft>
          </a:pPr>
          <a:endParaRPr lang="en-CA" sz="2000" dirty="0"/>
        </a:p>
      </dgm:t>
    </dgm:pt>
    <dgm:pt modelId="{B18CF8A9-4475-4ACE-ACF5-7DE30C27DB85}" type="sibTrans" cxnId="{ABD2502D-20F6-46D6-BCB5-1527D47501D0}">
      <dgm:prSet/>
      <dgm:spPr/>
      <dgm:t>
        <a:bodyPr/>
        <a:lstStyle/>
        <a:p>
          <a:endParaRPr lang="en-CA"/>
        </a:p>
      </dgm:t>
    </dgm:pt>
    <dgm:pt modelId="{D04177DC-910C-4198-B88F-4E94059601BF}" type="parTrans" cxnId="{ABD2502D-20F6-46D6-BCB5-1527D47501D0}">
      <dgm:prSet/>
      <dgm:spPr/>
      <dgm:t>
        <a:bodyPr/>
        <a:lstStyle/>
        <a:p>
          <a:endParaRPr lang="en-CA"/>
        </a:p>
      </dgm:t>
    </dgm:pt>
    <dgm:pt modelId="{993E1412-6D34-4F07-B4B9-052DA8EBB9A9}">
      <dgm:prSet phldrT="[Text]" custT="1"/>
      <dgm:spPr/>
      <dgm:t>
        <a:bodyPr/>
        <a:lstStyle/>
        <a:p>
          <a:pPr>
            <a:lnSpc>
              <a:spcPct val="100000"/>
            </a:lnSpc>
            <a:spcBef>
              <a:spcPts val="600"/>
            </a:spcBef>
            <a:spcAft>
              <a:spcPts val="600"/>
            </a:spcAft>
          </a:pPr>
          <a:r>
            <a:rPr lang="en-CA" sz="2000" dirty="0"/>
            <a:t>The pain of </a:t>
          </a:r>
          <a:r>
            <a:rPr lang="en-CA" sz="2000" b="1" dirty="0"/>
            <a:t>betrayal</a:t>
          </a:r>
        </a:p>
      </dgm:t>
    </dgm:pt>
    <dgm:pt modelId="{ED61C882-93AE-4538-8134-43865DBF7F37}" type="sibTrans" cxnId="{07CA678D-AC8E-4900-A94A-F875D912D832}">
      <dgm:prSet/>
      <dgm:spPr/>
      <dgm:t>
        <a:bodyPr/>
        <a:lstStyle/>
        <a:p>
          <a:endParaRPr lang="en-CA"/>
        </a:p>
      </dgm:t>
    </dgm:pt>
    <dgm:pt modelId="{BC34516F-BB92-401F-95AB-00F3BC284330}" type="parTrans" cxnId="{07CA678D-AC8E-4900-A94A-F875D912D832}">
      <dgm:prSet/>
      <dgm:spPr/>
      <dgm:t>
        <a:bodyPr/>
        <a:lstStyle/>
        <a:p>
          <a:endParaRPr lang="en-CA"/>
        </a:p>
      </dgm:t>
    </dgm:pt>
    <dgm:pt modelId="{BB90C234-4C08-4F5C-B687-B471F3B4106E}">
      <dgm:prSet phldrT="[Text]" custT="1"/>
      <dgm:spPr/>
      <dgm:t>
        <a:bodyPr/>
        <a:lstStyle/>
        <a:p>
          <a:pPr>
            <a:lnSpc>
              <a:spcPct val="90000"/>
            </a:lnSpc>
            <a:spcBef>
              <a:spcPct val="0"/>
            </a:spcBef>
            <a:spcAft>
              <a:spcPct val="15000"/>
            </a:spcAft>
          </a:pPr>
          <a:endParaRPr lang="en-CA" sz="2000" dirty="0"/>
        </a:p>
      </dgm:t>
    </dgm:pt>
    <dgm:pt modelId="{97801665-05EC-41BA-933F-269838618AC3}" type="parTrans" cxnId="{6D75C9C5-57D5-40FB-93D3-A5C2C4584AF2}">
      <dgm:prSet/>
      <dgm:spPr/>
      <dgm:t>
        <a:bodyPr/>
        <a:lstStyle/>
        <a:p>
          <a:endParaRPr lang="en-CA"/>
        </a:p>
      </dgm:t>
    </dgm:pt>
    <dgm:pt modelId="{7FF61B4F-5422-4B77-A361-DEEE0AEA4151}" type="sibTrans" cxnId="{6D75C9C5-57D5-40FB-93D3-A5C2C4584AF2}">
      <dgm:prSet/>
      <dgm:spPr/>
      <dgm:t>
        <a:bodyPr/>
        <a:lstStyle/>
        <a:p>
          <a:endParaRPr lang="en-CA"/>
        </a:p>
      </dgm:t>
    </dgm:pt>
    <dgm:pt modelId="{AD04EBB1-1A26-4646-9545-3787A8DEC2B7}">
      <dgm:prSet phldrT="[Text]" custT="1"/>
      <dgm:spPr/>
      <dgm:t>
        <a:bodyPr/>
        <a:lstStyle/>
        <a:p>
          <a:r>
            <a:rPr lang="en-CA" sz="2000" dirty="0"/>
            <a:t>The </a:t>
          </a:r>
          <a:r>
            <a:rPr lang="en-CA" sz="2000" b="1" dirty="0"/>
            <a:t>fear of getting older</a:t>
          </a:r>
        </a:p>
      </dgm:t>
    </dgm:pt>
    <dgm:pt modelId="{4A9B3653-AA6B-4EA5-A9C4-D3D00EFD4743}" type="parTrans" cxnId="{A45AB4BC-F3BF-4619-93A2-CC44ABE63CDC}">
      <dgm:prSet/>
      <dgm:spPr/>
      <dgm:t>
        <a:bodyPr/>
        <a:lstStyle/>
        <a:p>
          <a:endParaRPr lang="en-CA"/>
        </a:p>
      </dgm:t>
    </dgm:pt>
    <dgm:pt modelId="{84D59703-E4CF-45FA-91C0-0E0E7517F2B2}" type="sibTrans" cxnId="{A45AB4BC-F3BF-4619-93A2-CC44ABE63CDC}">
      <dgm:prSet/>
      <dgm:spPr/>
      <dgm:t>
        <a:bodyPr/>
        <a:lstStyle/>
        <a:p>
          <a:endParaRPr lang="en-CA"/>
        </a:p>
      </dgm:t>
    </dgm:pt>
    <dgm:pt modelId="{2FB2A52F-46AC-4A4D-BF36-8B62098D3749}">
      <dgm:prSet phldrT="[Text]" custT="1"/>
      <dgm:spPr/>
      <dgm:t>
        <a:bodyPr/>
        <a:lstStyle/>
        <a:p>
          <a:pPr>
            <a:lnSpc>
              <a:spcPct val="90000"/>
            </a:lnSpc>
            <a:spcBef>
              <a:spcPct val="0"/>
            </a:spcBef>
            <a:spcAft>
              <a:spcPct val="15000"/>
            </a:spcAft>
          </a:pPr>
          <a:r>
            <a:rPr lang="en-CA" sz="2000" dirty="0"/>
            <a:t>The pangs of </a:t>
          </a:r>
          <a:r>
            <a:rPr lang="en-CA" sz="2000" b="1" dirty="0"/>
            <a:t>guilt and remorse</a:t>
          </a:r>
        </a:p>
      </dgm:t>
    </dgm:pt>
    <dgm:pt modelId="{F688D8E3-E98F-4D90-86D1-3E8CDC311D5B}" type="parTrans" cxnId="{3E9F2E29-AD34-4036-ABC8-1F23AD6980BF}">
      <dgm:prSet/>
      <dgm:spPr/>
      <dgm:t>
        <a:bodyPr/>
        <a:lstStyle/>
        <a:p>
          <a:endParaRPr lang="en-CA"/>
        </a:p>
      </dgm:t>
    </dgm:pt>
    <dgm:pt modelId="{D6E1D4C7-4C27-4719-B39C-F4C90116FA9B}" type="sibTrans" cxnId="{3E9F2E29-AD34-4036-ABC8-1F23AD6980BF}">
      <dgm:prSet/>
      <dgm:spPr/>
      <dgm:t>
        <a:bodyPr/>
        <a:lstStyle/>
        <a:p>
          <a:endParaRPr lang="en-CA"/>
        </a:p>
      </dgm:t>
    </dgm:pt>
    <dgm:pt modelId="{D84DF909-257A-4EA4-8BF4-3C3B945A869A}" type="pres">
      <dgm:prSet presAssocID="{F2314772-6597-4224-A18C-6D2485101DBC}" presName="linearFlow" presStyleCnt="0">
        <dgm:presLayoutVars>
          <dgm:dir/>
          <dgm:animLvl val="lvl"/>
          <dgm:resizeHandles val="exact"/>
        </dgm:presLayoutVars>
      </dgm:prSet>
      <dgm:spPr/>
    </dgm:pt>
    <dgm:pt modelId="{58307D4A-8BF8-4905-964E-ECD3A2CBB487}" type="pres">
      <dgm:prSet presAssocID="{ED463B5C-1B96-4EBA-AD6F-D9123AC5A544}" presName="composite" presStyleCnt="0"/>
      <dgm:spPr/>
    </dgm:pt>
    <dgm:pt modelId="{C5358886-3223-4483-BB79-BAE263788E03}" type="pres">
      <dgm:prSet presAssocID="{ED463B5C-1B96-4EBA-AD6F-D9123AC5A544}" presName="parentText" presStyleLbl="alignNode1" presStyleIdx="0" presStyleCnt="3">
        <dgm:presLayoutVars>
          <dgm:chMax val="1"/>
          <dgm:bulletEnabled val="1"/>
        </dgm:presLayoutVars>
      </dgm:prSet>
      <dgm:spPr/>
    </dgm:pt>
    <dgm:pt modelId="{B26F306D-BE01-43C8-A832-D7F26809089C}" type="pres">
      <dgm:prSet presAssocID="{ED463B5C-1B96-4EBA-AD6F-D9123AC5A544}" presName="descendantText" presStyleLbl="alignAcc1" presStyleIdx="0" presStyleCnt="3" custLinFactNeighborX="-788" custLinFactNeighborY="9410">
        <dgm:presLayoutVars>
          <dgm:bulletEnabled val="1"/>
        </dgm:presLayoutVars>
      </dgm:prSet>
      <dgm:spPr/>
    </dgm:pt>
    <dgm:pt modelId="{9D7E46B9-F9F1-4F68-B177-4D41E11E7DCD}" type="pres">
      <dgm:prSet presAssocID="{8318D903-9F49-4AB1-9BB0-92D666EFB4D8}" presName="sp" presStyleCnt="0"/>
      <dgm:spPr/>
    </dgm:pt>
    <dgm:pt modelId="{C767B472-AD76-4CDF-BE62-369B4F8E8246}" type="pres">
      <dgm:prSet presAssocID="{DFAD9E28-8438-4F2E-B7AA-8E4CD845122F}" presName="composite" presStyleCnt="0"/>
      <dgm:spPr/>
    </dgm:pt>
    <dgm:pt modelId="{9078DCE0-86C9-4F2F-BE09-C157939D17EC}" type="pres">
      <dgm:prSet presAssocID="{DFAD9E28-8438-4F2E-B7AA-8E4CD845122F}" presName="parentText" presStyleLbl="alignNode1" presStyleIdx="1" presStyleCnt="3">
        <dgm:presLayoutVars>
          <dgm:chMax val="1"/>
          <dgm:bulletEnabled val="1"/>
        </dgm:presLayoutVars>
      </dgm:prSet>
      <dgm:spPr/>
    </dgm:pt>
    <dgm:pt modelId="{B7C6B58C-C76C-4D58-9C50-4E1F9DBF9383}" type="pres">
      <dgm:prSet presAssocID="{DFAD9E28-8438-4F2E-B7AA-8E4CD845122F}" presName="descendantText" presStyleLbl="alignAcc1" presStyleIdx="1" presStyleCnt="3">
        <dgm:presLayoutVars>
          <dgm:bulletEnabled val="1"/>
        </dgm:presLayoutVars>
      </dgm:prSet>
      <dgm:spPr/>
    </dgm:pt>
    <dgm:pt modelId="{96C87C5A-BD01-4C5C-8DBD-CC67A3E2DDF4}" type="pres">
      <dgm:prSet presAssocID="{638FB0E0-DA3A-4D32-9E2F-DC09C55FFCB5}" presName="sp" presStyleCnt="0"/>
      <dgm:spPr/>
    </dgm:pt>
    <dgm:pt modelId="{79BF1947-3A0C-40D6-85AC-F219D98639BF}" type="pres">
      <dgm:prSet presAssocID="{A6D9364D-70A0-4B42-A3A1-2978101EBC2C}" presName="composite" presStyleCnt="0"/>
      <dgm:spPr/>
    </dgm:pt>
    <dgm:pt modelId="{C3ACC0B9-B276-4D51-8B9A-9D4F3AA7182F}" type="pres">
      <dgm:prSet presAssocID="{A6D9364D-70A0-4B42-A3A1-2978101EBC2C}" presName="parentText" presStyleLbl="alignNode1" presStyleIdx="2" presStyleCnt="3">
        <dgm:presLayoutVars>
          <dgm:chMax val="1"/>
          <dgm:bulletEnabled val="1"/>
        </dgm:presLayoutVars>
      </dgm:prSet>
      <dgm:spPr/>
    </dgm:pt>
    <dgm:pt modelId="{CBFDE68C-BE0E-4AA7-A545-86138F1AD584}" type="pres">
      <dgm:prSet presAssocID="{A6D9364D-70A0-4B42-A3A1-2978101EBC2C}" presName="descendantText" presStyleLbl="alignAcc1" presStyleIdx="2" presStyleCnt="3" custLinFactNeighborX="-1789" custLinFactNeighborY="8801">
        <dgm:presLayoutVars>
          <dgm:bulletEnabled val="1"/>
        </dgm:presLayoutVars>
      </dgm:prSet>
      <dgm:spPr/>
    </dgm:pt>
  </dgm:ptLst>
  <dgm:cxnLst>
    <dgm:cxn modelId="{F9F1490E-8114-4454-9C28-4D3BDB3BEAB2}" srcId="{DFAD9E28-8438-4F2E-B7AA-8E4CD845122F}" destId="{E0DB9AC0-6C51-4B08-A9BE-F82BD706F462}" srcOrd="0" destOrd="0" parTransId="{BB3E6A69-FA12-44BE-AB01-53AE5AD557B5}" sibTransId="{34B3606F-63D4-4C1F-A7D9-C97D58D18629}"/>
    <dgm:cxn modelId="{7748A410-B9B4-4C25-95F8-585C01EE8421}" srcId="{F2314772-6597-4224-A18C-6D2485101DBC}" destId="{A6D9364D-70A0-4B42-A3A1-2978101EBC2C}" srcOrd="2" destOrd="0" parTransId="{2E8F368F-1049-4476-A6E6-1066EFD0CC90}" sibTransId="{9E005BCD-042A-4BAD-BBB8-0385F39AEEFF}"/>
    <dgm:cxn modelId="{3E9F2E29-AD34-4036-ABC8-1F23AD6980BF}" srcId="{A6D9364D-70A0-4B42-A3A1-2978101EBC2C}" destId="{2FB2A52F-46AC-4A4D-BF36-8B62098D3749}" srcOrd="2" destOrd="0" parTransId="{F688D8E3-E98F-4D90-86D1-3E8CDC311D5B}" sibTransId="{D6E1D4C7-4C27-4719-B39C-F4C90116FA9B}"/>
    <dgm:cxn modelId="{ABD2502D-20F6-46D6-BCB5-1527D47501D0}" srcId="{A6D9364D-70A0-4B42-A3A1-2978101EBC2C}" destId="{CDC95594-73DD-4E87-B76A-904D563284AD}" srcOrd="3" destOrd="0" parTransId="{D04177DC-910C-4198-B88F-4E94059601BF}" sibTransId="{B18CF8A9-4475-4ACE-ACF5-7DE30C27DB85}"/>
    <dgm:cxn modelId="{59A83A3B-E200-4389-8D27-34372299F98F}" type="presOf" srcId="{CDC95594-73DD-4E87-B76A-904D563284AD}" destId="{CBFDE68C-BE0E-4AA7-A545-86138F1AD584}" srcOrd="0" destOrd="3" presId="urn:microsoft.com/office/officeart/2005/8/layout/chevron2"/>
    <dgm:cxn modelId="{7429123E-07FB-4AB3-9492-EAA9438A29BE}" type="presOf" srcId="{E0DB9AC0-6C51-4B08-A9BE-F82BD706F462}" destId="{B7C6B58C-C76C-4D58-9C50-4E1F9DBF9383}" srcOrd="0" destOrd="0" presId="urn:microsoft.com/office/officeart/2005/8/layout/chevron2"/>
    <dgm:cxn modelId="{C0324846-105C-4093-9DEA-C46033FF43C1}" type="presOf" srcId="{BB90C234-4C08-4F5C-B687-B471F3B4106E}" destId="{CBFDE68C-BE0E-4AA7-A545-86138F1AD584}" srcOrd="0" destOrd="0" presId="urn:microsoft.com/office/officeart/2005/8/layout/chevron2"/>
    <dgm:cxn modelId="{70CBEF59-FFCA-44EC-842E-7759D5C154E6}" type="presOf" srcId="{AD04EBB1-1A26-4646-9545-3787A8DEC2B7}" destId="{B26F306D-BE01-43C8-A832-D7F26809089C}" srcOrd="0" destOrd="1" presId="urn:microsoft.com/office/officeart/2005/8/layout/chevron2"/>
    <dgm:cxn modelId="{11DB3D7A-5381-4A1E-A257-F10D589B3E89}" type="presOf" srcId="{DFAD9E28-8438-4F2E-B7AA-8E4CD845122F}" destId="{9078DCE0-86C9-4F2F-BE09-C157939D17EC}" srcOrd="0" destOrd="0" presId="urn:microsoft.com/office/officeart/2005/8/layout/chevron2"/>
    <dgm:cxn modelId="{1D0AFD81-5D51-4CEE-8DE8-3A704227FF51}" type="presOf" srcId="{A6D9364D-70A0-4B42-A3A1-2978101EBC2C}" destId="{C3ACC0B9-B276-4D51-8B9A-9D4F3AA7182F}" srcOrd="0" destOrd="0" presId="urn:microsoft.com/office/officeart/2005/8/layout/chevron2"/>
    <dgm:cxn modelId="{07CA678D-AC8E-4900-A94A-F875D912D832}" srcId="{A6D9364D-70A0-4B42-A3A1-2978101EBC2C}" destId="{993E1412-6D34-4F07-B4B9-052DA8EBB9A9}" srcOrd="1" destOrd="0" parTransId="{BC34516F-BB92-401F-95AB-00F3BC284330}" sibTransId="{ED61C882-93AE-4538-8134-43865DBF7F37}"/>
    <dgm:cxn modelId="{FA3F43A2-916A-4103-8E35-4C1F94CFA300}" type="presOf" srcId="{1BCC9177-E2C7-4ECB-8AE4-072E8BF129EA}" destId="{B26F306D-BE01-43C8-A832-D7F26809089C}" srcOrd="0" destOrd="0" presId="urn:microsoft.com/office/officeart/2005/8/layout/chevron2"/>
    <dgm:cxn modelId="{A26254A7-FF13-45C9-A73F-3C4E4EC105A3}" srcId="{F2314772-6597-4224-A18C-6D2485101DBC}" destId="{DFAD9E28-8438-4F2E-B7AA-8E4CD845122F}" srcOrd="1" destOrd="0" parTransId="{BD7FE968-EE36-4BAC-99A4-DAAEB71EDE07}" sibTransId="{638FB0E0-DA3A-4D32-9E2F-DC09C55FFCB5}"/>
    <dgm:cxn modelId="{A45AB4BC-F3BF-4619-93A2-CC44ABE63CDC}" srcId="{ED463B5C-1B96-4EBA-AD6F-D9123AC5A544}" destId="{AD04EBB1-1A26-4646-9545-3787A8DEC2B7}" srcOrd="1" destOrd="0" parTransId="{4A9B3653-AA6B-4EA5-A9C4-D3D00EFD4743}" sibTransId="{84D59703-E4CF-45FA-91C0-0E0E7517F2B2}"/>
    <dgm:cxn modelId="{D85124BF-D35E-4B6D-85A8-532240B523FD}" srcId="{F2314772-6597-4224-A18C-6D2485101DBC}" destId="{ED463B5C-1B96-4EBA-AD6F-D9123AC5A544}" srcOrd="0" destOrd="0" parTransId="{B88D2025-5171-45D0-A55A-91E3DB3AA2D9}" sibTransId="{8318D903-9F49-4AB1-9BB0-92D666EFB4D8}"/>
    <dgm:cxn modelId="{6D75C9C5-57D5-40FB-93D3-A5C2C4584AF2}" srcId="{A6D9364D-70A0-4B42-A3A1-2978101EBC2C}" destId="{BB90C234-4C08-4F5C-B687-B471F3B4106E}" srcOrd="0" destOrd="0" parTransId="{97801665-05EC-41BA-933F-269838618AC3}" sibTransId="{7FF61B4F-5422-4B77-A361-DEEE0AEA4151}"/>
    <dgm:cxn modelId="{2DE81AD2-9A6C-4B43-B314-6331FED04054}" type="presOf" srcId="{2FB2A52F-46AC-4A4D-BF36-8B62098D3749}" destId="{CBFDE68C-BE0E-4AA7-A545-86138F1AD584}" srcOrd="0" destOrd="2" presId="urn:microsoft.com/office/officeart/2005/8/layout/chevron2"/>
    <dgm:cxn modelId="{9B2D22D9-1DFB-403E-9AD8-617D9E14EBDB}" srcId="{ED463B5C-1B96-4EBA-AD6F-D9123AC5A544}" destId="{1BCC9177-E2C7-4ECB-8AE4-072E8BF129EA}" srcOrd="0" destOrd="0" parTransId="{64BC942C-CB0C-45DE-8DA0-A7E056ADE57D}" sibTransId="{A3F4A201-0294-4587-96BB-2B7443FF66EF}"/>
    <dgm:cxn modelId="{40751BDC-BCFC-486A-A48F-124452C99138}" type="presOf" srcId="{F2314772-6597-4224-A18C-6D2485101DBC}" destId="{D84DF909-257A-4EA4-8BF4-3C3B945A869A}" srcOrd="0" destOrd="0" presId="urn:microsoft.com/office/officeart/2005/8/layout/chevron2"/>
    <dgm:cxn modelId="{E30D2CE3-650E-4D56-B4B8-B38396AFC901}" type="presOf" srcId="{993E1412-6D34-4F07-B4B9-052DA8EBB9A9}" destId="{CBFDE68C-BE0E-4AA7-A545-86138F1AD584}" srcOrd="0" destOrd="1" presId="urn:microsoft.com/office/officeart/2005/8/layout/chevron2"/>
    <dgm:cxn modelId="{DB15C1F0-73F3-4483-B729-03B15D6D2A96}" type="presOf" srcId="{ED463B5C-1B96-4EBA-AD6F-D9123AC5A544}" destId="{C5358886-3223-4483-BB79-BAE263788E03}" srcOrd="0" destOrd="0" presId="urn:microsoft.com/office/officeart/2005/8/layout/chevron2"/>
    <dgm:cxn modelId="{7E782B37-31EE-44DB-BA9F-17C291F5EC38}" type="presParOf" srcId="{D84DF909-257A-4EA4-8BF4-3C3B945A869A}" destId="{58307D4A-8BF8-4905-964E-ECD3A2CBB487}" srcOrd="0" destOrd="0" presId="urn:microsoft.com/office/officeart/2005/8/layout/chevron2"/>
    <dgm:cxn modelId="{4BC7983B-6667-48BC-B199-AEACF978BE00}" type="presParOf" srcId="{58307D4A-8BF8-4905-964E-ECD3A2CBB487}" destId="{C5358886-3223-4483-BB79-BAE263788E03}" srcOrd="0" destOrd="0" presId="urn:microsoft.com/office/officeart/2005/8/layout/chevron2"/>
    <dgm:cxn modelId="{B2B68BB9-3701-46AD-B6B7-1FC15F164AB7}" type="presParOf" srcId="{58307D4A-8BF8-4905-964E-ECD3A2CBB487}" destId="{B26F306D-BE01-43C8-A832-D7F26809089C}" srcOrd="1" destOrd="0" presId="urn:microsoft.com/office/officeart/2005/8/layout/chevron2"/>
    <dgm:cxn modelId="{13666CF9-4857-4749-A6BE-B21896D8D77A}" type="presParOf" srcId="{D84DF909-257A-4EA4-8BF4-3C3B945A869A}" destId="{9D7E46B9-F9F1-4F68-B177-4D41E11E7DCD}" srcOrd="1" destOrd="0" presId="urn:microsoft.com/office/officeart/2005/8/layout/chevron2"/>
    <dgm:cxn modelId="{1B2C2967-133A-4BDE-A4CB-E7BA3906C181}" type="presParOf" srcId="{D84DF909-257A-4EA4-8BF4-3C3B945A869A}" destId="{C767B472-AD76-4CDF-BE62-369B4F8E8246}" srcOrd="2" destOrd="0" presId="urn:microsoft.com/office/officeart/2005/8/layout/chevron2"/>
    <dgm:cxn modelId="{F2EDDBBE-FA71-407A-AE62-8740F353B78A}" type="presParOf" srcId="{C767B472-AD76-4CDF-BE62-369B4F8E8246}" destId="{9078DCE0-86C9-4F2F-BE09-C157939D17EC}" srcOrd="0" destOrd="0" presId="urn:microsoft.com/office/officeart/2005/8/layout/chevron2"/>
    <dgm:cxn modelId="{8C8355D5-6BD7-4918-A20D-04B633A2EB64}" type="presParOf" srcId="{C767B472-AD76-4CDF-BE62-369B4F8E8246}" destId="{B7C6B58C-C76C-4D58-9C50-4E1F9DBF9383}" srcOrd="1" destOrd="0" presId="urn:microsoft.com/office/officeart/2005/8/layout/chevron2"/>
    <dgm:cxn modelId="{73F192BF-2FFB-47F6-A512-5A4F44619627}" type="presParOf" srcId="{D84DF909-257A-4EA4-8BF4-3C3B945A869A}" destId="{96C87C5A-BD01-4C5C-8DBD-CC67A3E2DDF4}" srcOrd="3" destOrd="0" presId="urn:microsoft.com/office/officeart/2005/8/layout/chevron2"/>
    <dgm:cxn modelId="{5B9F2D01-DF12-4496-BADE-19914A837065}" type="presParOf" srcId="{D84DF909-257A-4EA4-8BF4-3C3B945A869A}" destId="{79BF1947-3A0C-40D6-85AC-F219D98639BF}" srcOrd="4" destOrd="0" presId="urn:microsoft.com/office/officeart/2005/8/layout/chevron2"/>
    <dgm:cxn modelId="{E36C1183-05D8-4801-8929-AA6CEA623D45}" type="presParOf" srcId="{79BF1947-3A0C-40D6-85AC-F219D98639BF}" destId="{C3ACC0B9-B276-4D51-8B9A-9D4F3AA7182F}" srcOrd="0" destOrd="0" presId="urn:microsoft.com/office/officeart/2005/8/layout/chevron2"/>
    <dgm:cxn modelId="{1EABE53E-8234-450E-ACFF-06B0CE5C1539}" type="presParOf" srcId="{79BF1947-3A0C-40D6-85AC-F219D98639BF}" destId="{CBFDE68C-BE0E-4AA7-A545-86138F1AD584}"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AC4D44F-4128-4A0B-8103-33A80E0473E1}" type="doc">
      <dgm:prSet loTypeId="urn:microsoft.com/office/officeart/2005/8/layout/pyramid2" loCatId="pyramid" qsTypeId="urn:microsoft.com/office/officeart/2005/8/quickstyle/simple1" qsCatId="simple" csTypeId="urn:microsoft.com/office/officeart/2005/8/colors/accent1_2" csCatId="accent1" phldr="1"/>
      <dgm:spPr/>
    </dgm:pt>
    <dgm:pt modelId="{267EEBAD-E598-404E-8FD0-A5E5EF12C3ED}">
      <dgm:prSet phldrT="[Text]"/>
      <dgm:spPr/>
      <dgm:t>
        <a:bodyPr/>
        <a:lstStyle/>
        <a:p>
          <a:r>
            <a:rPr lang="en-CA" b="1" dirty="0"/>
            <a:t>All suffering</a:t>
          </a:r>
        </a:p>
      </dgm:t>
    </dgm:pt>
    <dgm:pt modelId="{32C46A50-37EF-4A90-B33E-A7ACF08BB87C}" type="parTrans" cxnId="{D9CCA4BA-ABD3-44CC-B965-FA1AF09933F6}">
      <dgm:prSet/>
      <dgm:spPr/>
      <dgm:t>
        <a:bodyPr/>
        <a:lstStyle/>
        <a:p>
          <a:endParaRPr lang="en-CA"/>
        </a:p>
      </dgm:t>
    </dgm:pt>
    <dgm:pt modelId="{F02E4E82-B05B-4CAC-A346-4D19100C68E0}" type="sibTrans" cxnId="{D9CCA4BA-ABD3-44CC-B965-FA1AF09933F6}">
      <dgm:prSet/>
      <dgm:spPr/>
      <dgm:t>
        <a:bodyPr/>
        <a:lstStyle/>
        <a:p>
          <a:endParaRPr lang="en-CA"/>
        </a:p>
      </dgm:t>
    </dgm:pt>
    <dgm:pt modelId="{4FCB6246-355E-4277-AED7-ACF4E533E404}">
      <dgm:prSet phldrT="[Text]"/>
      <dgm:spPr/>
      <dgm:t>
        <a:bodyPr/>
        <a:lstStyle/>
        <a:p>
          <a:r>
            <a:rPr lang="en-CA" b="1" dirty="0"/>
            <a:t>Is</a:t>
          </a:r>
        </a:p>
      </dgm:t>
    </dgm:pt>
    <dgm:pt modelId="{ADD71C4F-FF03-48EE-B66D-04F5CB63D5F4}" type="parTrans" cxnId="{BCF1CFB6-DA20-4AD3-9E08-9BEFFC8F9682}">
      <dgm:prSet/>
      <dgm:spPr/>
      <dgm:t>
        <a:bodyPr/>
        <a:lstStyle/>
        <a:p>
          <a:endParaRPr lang="en-CA"/>
        </a:p>
      </dgm:t>
    </dgm:pt>
    <dgm:pt modelId="{415C5267-5E24-4603-B5C6-3180B760C234}" type="sibTrans" cxnId="{BCF1CFB6-DA20-4AD3-9E08-9BEFFC8F9682}">
      <dgm:prSet/>
      <dgm:spPr/>
      <dgm:t>
        <a:bodyPr/>
        <a:lstStyle/>
        <a:p>
          <a:endParaRPr lang="en-CA"/>
        </a:p>
      </dgm:t>
    </dgm:pt>
    <dgm:pt modelId="{B74B0CE5-FCDA-4885-8E4F-F112AC8CB514}">
      <dgm:prSet phldrT="[Text]"/>
      <dgm:spPr/>
      <dgm:t>
        <a:bodyPr/>
        <a:lstStyle/>
        <a:p>
          <a:r>
            <a:rPr lang="en-CA" b="1" dirty="0"/>
            <a:t>Jesus Forsaken</a:t>
          </a:r>
        </a:p>
      </dgm:t>
    </dgm:pt>
    <dgm:pt modelId="{4C2D7DEB-ABDF-4D29-8EEA-15C629952BD1}" type="parTrans" cxnId="{B3A9DA43-A9CE-46F6-ACEC-5145DF426E79}">
      <dgm:prSet/>
      <dgm:spPr/>
      <dgm:t>
        <a:bodyPr/>
        <a:lstStyle/>
        <a:p>
          <a:endParaRPr lang="en-CA"/>
        </a:p>
      </dgm:t>
    </dgm:pt>
    <dgm:pt modelId="{6D84ABB5-595A-4D32-A8B9-AAE4C1BCCB07}" type="sibTrans" cxnId="{B3A9DA43-A9CE-46F6-ACEC-5145DF426E79}">
      <dgm:prSet/>
      <dgm:spPr/>
      <dgm:t>
        <a:bodyPr/>
        <a:lstStyle/>
        <a:p>
          <a:endParaRPr lang="en-CA"/>
        </a:p>
      </dgm:t>
    </dgm:pt>
    <dgm:pt modelId="{AD118C9F-418C-46E1-9D2C-9345045C506E}" type="pres">
      <dgm:prSet presAssocID="{7AC4D44F-4128-4A0B-8103-33A80E0473E1}" presName="compositeShape" presStyleCnt="0">
        <dgm:presLayoutVars>
          <dgm:dir/>
          <dgm:resizeHandles/>
        </dgm:presLayoutVars>
      </dgm:prSet>
      <dgm:spPr/>
    </dgm:pt>
    <dgm:pt modelId="{EE65E946-52B5-47D2-9D02-676AE85DE9C0}" type="pres">
      <dgm:prSet presAssocID="{7AC4D44F-4128-4A0B-8103-33A80E0473E1}" presName="pyramid" presStyleLbl="node1" presStyleIdx="0" presStyleCnt="1"/>
      <dgm:spPr/>
    </dgm:pt>
    <dgm:pt modelId="{1E3B8E07-675F-472E-8498-6C07C6962F0F}" type="pres">
      <dgm:prSet presAssocID="{7AC4D44F-4128-4A0B-8103-33A80E0473E1}" presName="theList" presStyleCnt="0"/>
      <dgm:spPr/>
    </dgm:pt>
    <dgm:pt modelId="{39B09761-34A5-4B1B-9224-A2DB2A2E97A1}" type="pres">
      <dgm:prSet presAssocID="{267EEBAD-E598-404E-8FD0-A5E5EF12C3ED}" presName="aNode" presStyleLbl="fgAcc1" presStyleIdx="0" presStyleCnt="3">
        <dgm:presLayoutVars>
          <dgm:bulletEnabled val="1"/>
        </dgm:presLayoutVars>
      </dgm:prSet>
      <dgm:spPr/>
    </dgm:pt>
    <dgm:pt modelId="{22214C71-5460-4EDF-A7E2-FD65F977CF34}" type="pres">
      <dgm:prSet presAssocID="{267EEBAD-E598-404E-8FD0-A5E5EF12C3ED}" presName="aSpace" presStyleCnt="0"/>
      <dgm:spPr/>
    </dgm:pt>
    <dgm:pt modelId="{623444AE-A3A2-4972-B299-E3AFD0A618FF}" type="pres">
      <dgm:prSet presAssocID="{4FCB6246-355E-4277-AED7-ACF4E533E404}" presName="aNode" presStyleLbl="fgAcc1" presStyleIdx="1" presStyleCnt="3" custLinFactNeighborX="-700" custLinFactNeighborY="18260">
        <dgm:presLayoutVars>
          <dgm:bulletEnabled val="1"/>
        </dgm:presLayoutVars>
      </dgm:prSet>
      <dgm:spPr/>
    </dgm:pt>
    <dgm:pt modelId="{EAB2D5EA-7B36-4E24-BA5C-EEF911C72981}" type="pres">
      <dgm:prSet presAssocID="{4FCB6246-355E-4277-AED7-ACF4E533E404}" presName="aSpace" presStyleCnt="0"/>
      <dgm:spPr/>
    </dgm:pt>
    <dgm:pt modelId="{6836F115-84EC-4E1A-8673-12DCFB53B0D5}" type="pres">
      <dgm:prSet presAssocID="{B74B0CE5-FCDA-4885-8E4F-F112AC8CB514}" presName="aNode" presStyleLbl="fgAcc1" presStyleIdx="2" presStyleCnt="3">
        <dgm:presLayoutVars>
          <dgm:bulletEnabled val="1"/>
        </dgm:presLayoutVars>
      </dgm:prSet>
      <dgm:spPr/>
    </dgm:pt>
    <dgm:pt modelId="{FD0D5CD4-A170-4397-87AF-CB1EE1AF5440}" type="pres">
      <dgm:prSet presAssocID="{B74B0CE5-FCDA-4885-8E4F-F112AC8CB514}" presName="aSpace" presStyleCnt="0"/>
      <dgm:spPr/>
    </dgm:pt>
  </dgm:ptLst>
  <dgm:cxnLst>
    <dgm:cxn modelId="{69611216-3965-4923-8C14-E618A4D6CE6A}" type="presOf" srcId="{4FCB6246-355E-4277-AED7-ACF4E533E404}" destId="{623444AE-A3A2-4972-B299-E3AFD0A618FF}" srcOrd="0" destOrd="0" presId="urn:microsoft.com/office/officeart/2005/8/layout/pyramid2"/>
    <dgm:cxn modelId="{B3A9DA43-A9CE-46F6-ACEC-5145DF426E79}" srcId="{7AC4D44F-4128-4A0B-8103-33A80E0473E1}" destId="{B74B0CE5-FCDA-4885-8E4F-F112AC8CB514}" srcOrd="2" destOrd="0" parTransId="{4C2D7DEB-ABDF-4D29-8EEA-15C629952BD1}" sibTransId="{6D84ABB5-595A-4D32-A8B9-AAE4C1BCCB07}"/>
    <dgm:cxn modelId="{A1AC974D-1108-4BB3-99A4-1916790D5272}" type="presOf" srcId="{7AC4D44F-4128-4A0B-8103-33A80E0473E1}" destId="{AD118C9F-418C-46E1-9D2C-9345045C506E}" srcOrd="0" destOrd="0" presId="urn:microsoft.com/office/officeart/2005/8/layout/pyramid2"/>
    <dgm:cxn modelId="{26A477AC-4764-4F3E-88A5-20C669A81FC7}" type="presOf" srcId="{B74B0CE5-FCDA-4885-8E4F-F112AC8CB514}" destId="{6836F115-84EC-4E1A-8673-12DCFB53B0D5}" srcOrd="0" destOrd="0" presId="urn:microsoft.com/office/officeart/2005/8/layout/pyramid2"/>
    <dgm:cxn modelId="{30A36AB5-353F-4C12-AB37-7BDE6955849D}" type="presOf" srcId="{267EEBAD-E598-404E-8FD0-A5E5EF12C3ED}" destId="{39B09761-34A5-4B1B-9224-A2DB2A2E97A1}" srcOrd="0" destOrd="0" presId="urn:microsoft.com/office/officeart/2005/8/layout/pyramid2"/>
    <dgm:cxn modelId="{BCF1CFB6-DA20-4AD3-9E08-9BEFFC8F9682}" srcId="{7AC4D44F-4128-4A0B-8103-33A80E0473E1}" destId="{4FCB6246-355E-4277-AED7-ACF4E533E404}" srcOrd="1" destOrd="0" parTransId="{ADD71C4F-FF03-48EE-B66D-04F5CB63D5F4}" sibTransId="{415C5267-5E24-4603-B5C6-3180B760C234}"/>
    <dgm:cxn modelId="{D9CCA4BA-ABD3-44CC-B965-FA1AF09933F6}" srcId="{7AC4D44F-4128-4A0B-8103-33A80E0473E1}" destId="{267EEBAD-E598-404E-8FD0-A5E5EF12C3ED}" srcOrd="0" destOrd="0" parTransId="{32C46A50-37EF-4A90-B33E-A7ACF08BB87C}" sibTransId="{F02E4E82-B05B-4CAC-A346-4D19100C68E0}"/>
    <dgm:cxn modelId="{CBCF3E88-A18A-46F3-8EF5-DBAB2F753A81}" type="presParOf" srcId="{AD118C9F-418C-46E1-9D2C-9345045C506E}" destId="{EE65E946-52B5-47D2-9D02-676AE85DE9C0}" srcOrd="0" destOrd="0" presId="urn:microsoft.com/office/officeart/2005/8/layout/pyramid2"/>
    <dgm:cxn modelId="{9BDD3541-FFC7-453A-9984-0898A33858A5}" type="presParOf" srcId="{AD118C9F-418C-46E1-9D2C-9345045C506E}" destId="{1E3B8E07-675F-472E-8498-6C07C6962F0F}" srcOrd="1" destOrd="0" presId="urn:microsoft.com/office/officeart/2005/8/layout/pyramid2"/>
    <dgm:cxn modelId="{A9587560-0332-481A-852A-FE6D9BB6BB1E}" type="presParOf" srcId="{1E3B8E07-675F-472E-8498-6C07C6962F0F}" destId="{39B09761-34A5-4B1B-9224-A2DB2A2E97A1}" srcOrd="0" destOrd="0" presId="urn:microsoft.com/office/officeart/2005/8/layout/pyramid2"/>
    <dgm:cxn modelId="{D2CADF17-971A-4D1C-9B1E-E8B961DEABBD}" type="presParOf" srcId="{1E3B8E07-675F-472E-8498-6C07C6962F0F}" destId="{22214C71-5460-4EDF-A7E2-FD65F977CF34}" srcOrd="1" destOrd="0" presId="urn:microsoft.com/office/officeart/2005/8/layout/pyramid2"/>
    <dgm:cxn modelId="{EBD2D8DC-47C3-4BC9-BB02-A3631173F1D3}" type="presParOf" srcId="{1E3B8E07-675F-472E-8498-6C07C6962F0F}" destId="{623444AE-A3A2-4972-B299-E3AFD0A618FF}" srcOrd="2" destOrd="0" presId="urn:microsoft.com/office/officeart/2005/8/layout/pyramid2"/>
    <dgm:cxn modelId="{6373FFC8-5BEE-456D-A542-AA96AB8EF0C7}" type="presParOf" srcId="{1E3B8E07-675F-472E-8498-6C07C6962F0F}" destId="{EAB2D5EA-7B36-4E24-BA5C-EEF911C72981}" srcOrd="3" destOrd="0" presId="urn:microsoft.com/office/officeart/2005/8/layout/pyramid2"/>
    <dgm:cxn modelId="{50BE492F-479B-4EAA-BA77-C957ED57FE19}" type="presParOf" srcId="{1E3B8E07-675F-472E-8498-6C07C6962F0F}" destId="{6836F115-84EC-4E1A-8673-12DCFB53B0D5}" srcOrd="4" destOrd="0" presId="urn:microsoft.com/office/officeart/2005/8/layout/pyramid2"/>
    <dgm:cxn modelId="{109050B3-D91A-44A6-BB77-14FCF5F81DFE}" type="presParOf" srcId="{1E3B8E07-675F-472E-8498-6C07C6962F0F}" destId="{FD0D5CD4-A170-4397-87AF-CB1EE1AF5440}"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49D9B1B-7FCE-4240-9868-29684DAA3DE2}"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CA"/>
        </a:p>
      </dgm:t>
    </dgm:pt>
    <dgm:pt modelId="{B7FBB5D8-ECA0-499F-A344-EBEEE37A877D}">
      <dgm:prSet phldrT="[Text]"/>
      <dgm:spPr/>
      <dgm:t>
        <a:bodyPr/>
        <a:lstStyle/>
        <a:p>
          <a:r>
            <a:rPr lang="en-CA" b="1" dirty="0">
              <a:solidFill>
                <a:srgbClr val="FF0000"/>
              </a:solidFill>
            </a:rPr>
            <a:t>Jesus Forsaken</a:t>
          </a:r>
        </a:p>
      </dgm:t>
    </dgm:pt>
    <dgm:pt modelId="{A50C3CFD-F92C-4A00-B45C-434ABD87B166}" type="parTrans" cxnId="{AEC7B328-F152-4864-817C-B145EDFFC35D}">
      <dgm:prSet/>
      <dgm:spPr/>
      <dgm:t>
        <a:bodyPr/>
        <a:lstStyle/>
        <a:p>
          <a:endParaRPr lang="en-CA"/>
        </a:p>
      </dgm:t>
    </dgm:pt>
    <dgm:pt modelId="{FB7A0DBF-0346-4E83-9BF1-6CD023942704}" type="sibTrans" cxnId="{AEC7B328-F152-4864-817C-B145EDFFC35D}">
      <dgm:prSet/>
      <dgm:spPr/>
      <dgm:t>
        <a:bodyPr/>
        <a:lstStyle/>
        <a:p>
          <a:endParaRPr lang="en-CA"/>
        </a:p>
      </dgm:t>
    </dgm:pt>
    <dgm:pt modelId="{94D9A82E-737A-4DA9-A39D-E94E2066EBE0}">
      <dgm:prSet phldrT="[Text]" custT="1"/>
      <dgm:spPr/>
      <dgm:t>
        <a:bodyPr/>
        <a:lstStyle/>
        <a:p>
          <a:r>
            <a:rPr lang="en-CA" sz="1800" b="1" dirty="0"/>
            <a:t>Fear</a:t>
          </a:r>
          <a:endParaRPr lang="en-CA" sz="1600" b="1" dirty="0"/>
        </a:p>
      </dgm:t>
    </dgm:pt>
    <dgm:pt modelId="{08A96154-0FC2-44D9-AD70-0DF3768EDD52}" type="parTrans" cxnId="{FC08DC91-78A8-4AB1-ABF5-E106E4F0C0F5}">
      <dgm:prSet/>
      <dgm:spPr/>
      <dgm:t>
        <a:bodyPr/>
        <a:lstStyle/>
        <a:p>
          <a:endParaRPr lang="en-CA"/>
        </a:p>
      </dgm:t>
    </dgm:pt>
    <dgm:pt modelId="{E18C67F1-2DE0-4CC2-AFCB-50E3BE98DB5E}" type="sibTrans" cxnId="{FC08DC91-78A8-4AB1-ABF5-E106E4F0C0F5}">
      <dgm:prSet/>
      <dgm:spPr/>
      <dgm:t>
        <a:bodyPr/>
        <a:lstStyle/>
        <a:p>
          <a:endParaRPr lang="en-CA"/>
        </a:p>
      </dgm:t>
    </dgm:pt>
    <dgm:pt modelId="{FDA9D4E9-074A-4BFA-A8F8-BAC35709DD4E}">
      <dgm:prSet phldrT="[Text]" custT="1"/>
      <dgm:spPr/>
      <dgm:t>
        <a:bodyPr/>
        <a:lstStyle/>
        <a:p>
          <a:r>
            <a:rPr lang="en-CA" sz="1600" b="1" dirty="0"/>
            <a:t>Anxiety</a:t>
          </a:r>
        </a:p>
      </dgm:t>
    </dgm:pt>
    <dgm:pt modelId="{910B9C9F-40C4-487C-8D5A-AC8DDFDB5DF6}" type="parTrans" cxnId="{31AE5073-C8CC-42BB-BFAF-7754254F2A26}">
      <dgm:prSet/>
      <dgm:spPr/>
      <dgm:t>
        <a:bodyPr/>
        <a:lstStyle/>
        <a:p>
          <a:endParaRPr lang="en-CA"/>
        </a:p>
      </dgm:t>
    </dgm:pt>
    <dgm:pt modelId="{9DB38EAB-0ADD-4840-B54D-F9A814598969}" type="sibTrans" cxnId="{31AE5073-C8CC-42BB-BFAF-7754254F2A26}">
      <dgm:prSet/>
      <dgm:spPr/>
      <dgm:t>
        <a:bodyPr/>
        <a:lstStyle/>
        <a:p>
          <a:endParaRPr lang="en-CA"/>
        </a:p>
      </dgm:t>
    </dgm:pt>
    <dgm:pt modelId="{8E198C9D-74F8-466A-9345-AEAE656C56A7}">
      <dgm:prSet phldrT="[Text]" custT="1"/>
      <dgm:spPr/>
      <dgm:t>
        <a:bodyPr/>
        <a:lstStyle/>
        <a:p>
          <a:r>
            <a:rPr lang="en-CA" sz="1800" b="1" dirty="0"/>
            <a:t>Failure</a:t>
          </a:r>
        </a:p>
      </dgm:t>
    </dgm:pt>
    <dgm:pt modelId="{8C8F3724-556D-48C4-9B3A-117B99A80603}" type="parTrans" cxnId="{8F35B567-1F98-452B-BE43-28FB7E4CE18C}">
      <dgm:prSet/>
      <dgm:spPr/>
      <dgm:t>
        <a:bodyPr/>
        <a:lstStyle/>
        <a:p>
          <a:endParaRPr lang="en-CA"/>
        </a:p>
      </dgm:t>
    </dgm:pt>
    <dgm:pt modelId="{9086F1F4-2738-4D92-8348-35955CBF3100}" type="sibTrans" cxnId="{8F35B567-1F98-452B-BE43-28FB7E4CE18C}">
      <dgm:prSet/>
      <dgm:spPr/>
      <dgm:t>
        <a:bodyPr/>
        <a:lstStyle/>
        <a:p>
          <a:endParaRPr lang="en-CA"/>
        </a:p>
      </dgm:t>
    </dgm:pt>
    <dgm:pt modelId="{7EBE5F9B-213B-45CA-9894-4BA6A493E037}">
      <dgm:prSet phldrT="[Text]" custT="1"/>
      <dgm:spPr/>
      <dgm:t>
        <a:bodyPr/>
        <a:lstStyle/>
        <a:p>
          <a:r>
            <a:rPr lang="en-CA" sz="2000" b="1" dirty="0"/>
            <a:t>Illness</a:t>
          </a:r>
        </a:p>
      </dgm:t>
    </dgm:pt>
    <dgm:pt modelId="{DC7B4B16-B6B8-4986-AAD4-0362B9EBF5ED}" type="parTrans" cxnId="{B6DD5C93-5E22-4641-A64E-34E1C03583C9}">
      <dgm:prSet/>
      <dgm:spPr/>
      <dgm:t>
        <a:bodyPr/>
        <a:lstStyle/>
        <a:p>
          <a:endParaRPr lang="en-CA"/>
        </a:p>
      </dgm:t>
    </dgm:pt>
    <dgm:pt modelId="{6308F46B-D1F1-4F85-B061-FF81670CE159}" type="sibTrans" cxnId="{B6DD5C93-5E22-4641-A64E-34E1C03583C9}">
      <dgm:prSet/>
      <dgm:spPr/>
      <dgm:t>
        <a:bodyPr/>
        <a:lstStyle/>
        <a:p>
          <a:endParaRPr lang="en-CA"/>
        </a:p>
      </dgm:t>
    </dgm:pt>
    <dgm:pt modelId="{D45DF6EB-A77E-4557-9548-E20AA445616C}">
      <dgm:prSet phldrT="[Text]" custT="1"/>
      <dgm:spPr/>
      <dgm:t>
        <a:bodyPr/>
        <a:lstStyle/>
        <a:p>
          <a:r>
            <a:rPr lang="en-CA" sz="2000" b="1" dirty="0"/>
            <a:t>Doubt</a:t>
          </a:r>
        </a:p>
      </dgm:t>
    </dgm:pt>
    <dgm:pt modelId="{34C4936F-769D-471E-811E-88F214A0115D}" type="parTrans" cxnId="{681BDC35-7EFC-493C-B845-589048531ABA}">
      <dgm:prSet/>
      <dgm:spPr/>
      <dgm:t>
        <a:bodyPr/>
        <a:lstStyle/>
        <a:p>
          <a:endParaRPr lang="en-CA"/>
        </a:p>
      </dgm:t>
    </dgm:pt>
    <dgm:pt modelId="{978817EF-908A-400D-B702-4C3E1CF5E7FE}" type="sibTrans" cxnId="{681BDC35-7EFC-493C-B845-589048531ABA}">
      <dgm:prSet/>
      <dgm:spPr/>
      <dgm:t>
        <a:bodyPr/>
        <a:lstStyle/>
        <a:p>
          <a:endParaRPr lang="en-CA"/>
        </a:p>
      </dgm:t>
    </dgm:pt>
    <dgm:pt modelId="{AD8CAB7B-753D-4BF9-BF6A-C1A3A13EBA4D}" type="pres">
      <dgm:prSet presAssocID="{949D9B1B-7FCE-4240-9868-29684DAA3DE2}" presName="Name0" presStyleCnt="0">
        <dgm:presLayoutVars>
          <dgm:chMax val="1"/>
          <dgm:dir/>
          <dgm:animLvl val="ctr"/>
          <dgm:resizeHandles val="exact"/>
        </dgm:presLayoutVars>
      </dgm:prSet>
      <dgm:spPr/>
    </dgm:pt>
    <dgm:pt modelId="{FD4461CD-B75D-42E2-896F-AF6429180CFA}" type="pres">
      <dgm:prSet presAssocID="{B7FBB5D8-ECA0-499F-A344-EBEEE37A877D}" presName="centerShape" presStyleLbl="node0" presStyleIdx="0" presStyleCnt="1"/>
      <dgm:spPr/>
    </dgm:pt>
    <dgm:pt modelId="{B837DA39-EB9D-4C20-8C56-E3430A5B2633}" type="pres">
      <dgm:prSet presAssocID="{94D9A82E-737A-4DA9-A39D-E94E2066EBE0}" presName="node" presStyleLbl="node1" presStyleIdx="0" presStyleCnt="5">
        <dgm:presLayoutVars>
          <dgm:bulletEnabled val="1"/>
        </dgm:presLayoutVars>
      </dgm:prSet>
      <dgm:spPr/>
    </dgm:pt>
    <dgm:pt modelId="{93323791-57BB-453A-A3B4-EA442F8AF566}" type="pres">
      <dgm:prSet presAssocID="{94D9A82E-737A-4DA9-A39D-E94E2066EBE0}" presName="dummy" presStyleCnt="0"/>
      <dgm:spPr/>
    </dgm:pt>
    <dgm:pt modelId="{0BEDD3BA-1372-4BA2-9076-BB670A9AA92C}" type="pres">
      <dgm:prSet presAssocID="{E18C67F1-2DE0-4CC2-AFCB-50E3BE98DB5E}" presName="sibTrans" presStyleLbl="sibTrans2D1" presStyleIdx="0" presStyleCnt="5"/>
      <dgm:spPr/>
    </dgm:pt>
    <dgm:pt modelId="{AC070AFE-AE17-4F06-A7FF-CA09DC1EC3F0}" type="pres">
      <dgm:prSet presAssocID="{FDA9D4E9-074A-4BFA-A8F8-BAC35709DD4E}" presName="node" presStyleLbl="node1" presStyleIdx="1" presStyleCnt="5">
        <dgm:presLayoutVars>
          <dgm:bulletEnabled val="1"/>
        </dgm:presLayoutVars>
      </dgm:prSet>
      <dgm:spPr/>
    </dgm:pt>
    <dgm:pt modelId="{18383DEC-AA0E-43C9-B316-545FB9BFCDE0}" type="pres">
      <dgm:prSet presAssocID="{FDA9D4E9-074A-4BFA-A8F8-BAC35709DD4E}" presName="dummy" presStyleCnt="0"/>
      <dgm:spPr/>
    </dgm:pt>
    <dgm:pt modelId="{6BA7F041-FFC4-4350-A3EA-1B1B8BFF1ED5}" type="pres">
      <dgm:prSet presAssocID="{9DB38EAB-0ADD-4840-B54D-F9A814598969}" presName="sibTrans" presStyleLbl="sibTrans2D1" presStyleIdx="1" presStyleCnt="5"/>
      <dgm:spPr/>
    </dgm:pt>
    <dgm:pt modelId="{879A9DD9-6F3E-40C4-9836-F9A78B8293F0}" type="pres">
      <dgm:prSet presAssocID="{8E198C9D-74F8-466A-9345-AEAE656C56A7}" presName="node" presStyleLbl="node1" presStyleIdx="2" presStyleCnt="5">
        <dgm:presLayoutVars>
          <dgm:bulletEnabled val="1"/>
        </dgm:presLayoutVars>
      </dgm:prSet>
      <dgm:spPr/>
    </dgm:pt>
    <dgm:pt modelId="{A9292BBF-42A9-4907-9049-7B46B2F4D5A3}" type="pres">
      <dgm:prSet presAssocID="{8E198C9D-74F8-466A-9345-AEAE656C56A7}" presName="dummy" presStyleCnt="0"/>
      <dgm:spPr/>
    </dgm:pt>
    <dgm:pt modelId="{1E8E2324-D0DA-48DE-BC79-F3D466B5A87B}" type="pres">
      <dgm:prSet presAssocID="{9086F1F4-2738-4D92-8348-35955CBF3100}" presName="sibTrans" presStyleLbl="sibTrans2D1" presStyleIdx="2" presStyleCnt="5"/>
      <dgm:spPr/>
    </dgm:pt>
    <dgm:pt modelId="{EE605305-3B93-410E-959B-2E873E7E71A7}" type="pres">
      <dgm:prSet presAssocID="{D45DF6EB-A77E-4557-9548-E20AA445616C}" presName="node" presStyleLbl="node1" presStyleIdx="3" presStyleCnt="5">
        <dgm:presLayoutVars>
          <dgm:bulletEnabled val="1"/>
        </dgm:presLayoutVars>
      </dgm:prSet>
      <dgm:spPr/>
    </dgm:pt>
    <dgm:pt modelId="{247EF8A5-12B0-4390-BD69-D31F74A82D24}" type="pres">
      <dgm:prSet presAssocID="{D45DF6EB-A77E-4557-9548-E20AA445616C}" presName="dummy" presStyleCnt="0"/>
      <dgm:spPr/>
    </dgm:pt>
    <dgm:pt modelId="{727C5131-1A06-4608-A3B1-661EE0D6FD82}" type="pres">
      <dgm:prSet presAssocID="{978817EF-908A-400D-B702-4C3E1CF5E7FE}" presName="sibTrans" presStyleLbl="sibTrans2D1" presStyleIdx="3" presStyleCnt="5"/>
      <dgm:spPr/>
    </dgm:pt>
    <dgm:pt modelId="{61C330F7-239B-43B5-A301-7481310923B6}" type="pres">
      <dgm:prSet presAssocID="{7EBE5F9B-213B-45CA-9894-4BA6A493E037}" presName="node" presStyleLbl="node1" presStyleIdx="4" presStyleCnt="5">
        <dgm:presLayoutVars>
          <dgm:bulletEnabled val="1"/>
        </dgm:presLayoutVars>
      </dgm:prSet>
      <dgm:spPr/>
    </dgm:pt>
    <dgm:pt modelId="{FDF3D61C-348B-4839-A5BE-4C0290569D3C}" type="pres">
      <dgm:prSet presAssocID="{7EBE5F9B-213B-45CA-9894-4BA6A493E037}" presName="dummy" presStyleCnt="0"/>
      <dgm:spPr/>
    </dgm:pt>
    <dgm:pt modelId="{2D28C270-F831-4019-8A87-84F4991D3B08}" type="pres">
      <dgm:prSet presAssocID="{6308F46B-D1F1-4F85-B061-FF81670CE159}" presName="sibTrans" presStyleLbl="sibTrans2D1" presStyleIdx="4" presStyleCnt="5"/>
      <dgm:spPr/>
    </dgm:pt>
  </dgm:ptLst>
  <dgm:cxnLst>
    <dgm:cxn modelId="{81A4CE02-8361-4885-9F8B-490922857A7B}" type="presOf" srcId="{94D9A82E-737A-4DA9-A39D-E94E2066EBE0}" destId="{B837DA39-EB9D-4C20-8C56-E3430A5B2633}" srcOrd="0" destOrd="0" presId="urn:microsoft.com/office/officeart/2005/8/layout/radial6"/>
    <dgm:cxn modelId="{C4B04111-9835-499F-8D3E-1C46033344C9}" type="presOf" srcId="{7EBE5F9B-213B-45CA-9894-4BA6A493E037}" destId="{61C330F7-239B-43B5-A301-7481310923B6}" srcOrd="0" destOrd="0" presId="urn:microsoft.com/office/officeart/2005/8/layout/radial6"/>
    <dgm:cxn modelId="{59213C15-DB60-4889-BF0F-BAE8C3A546F9}" type="presOf" srcId="{9DB38EAB-0ADD-4840-B54D-F9A814598969}" destId="{6BA7F041-FFC4-4350-A3EA-1B1B8BFF1ED5}" srcOrd="0" destOrd="0" presId="urn:microsoft.com/office/officeart/2005/8/layout/radial6"/>
    <dgm:cxn modelId="{AEC7B328-F152-4864-817C-B145EDFFC35D}" srcId="{949D9B1B-7FCE-4240-9868-29684DAA3DE2}" destId="{B7FBB5D8-ECA0-499F-A344-EBEEE37A877D}" srcOrd="0" destOrd="0" parTransId="{A50C3CFD-F92C-4A00-B45C-434ABD87B166}" sibTransId="{FB7A0DBF-0346-4E83-9BF1-6CD023942704}"/>
    <dgm:cxn modelId="{681BDC35-7EFC-493C-B845-589048531ABA}" srcId="{B7FBB5D8-ECA0-499F-A344-EBEEE37A877D}" destId="{D45DF6EB-A77E-4557-9548-E20AA445616C}" srcOrd="3" destOrd="0" parTransId="{34C4936F-769D-471E-811E-88F214A0115D}" sibTransId="{978817EF-908A-400D-B702-4C3E1CF5E7FE}"/>
    <dgm:cxn modelId="{765F9840-619E-4EEE-ACC5-B5E18A923DC6}" type="presOf" srcId="{D45DF6EB-A77E-4557-9548-E20AA445616C}" destId="{EE605305-3B93-410E-959B-2E873E7E71A7}" srcOrd="0" destOrd="0" presId="urn:microsoft.com/office/officeart/2005/8/layout/radial6"/>
    <dgm:cxn modelId="{7459235D-DA52-4AF7-813D-F8024CAD7FDB}" type="presOf" srcId="{B7FBB5D8-ECA0-499F-A344-EBEEE37A877D}" destId="{FD4461CD-B75D-42E2-896F-AF6429180CFA}" srcOrd="0" destOrd="0" presId="urn:microsoft.com/office/officeart/2005/8/layout/radial6"/>
    <dgm:cxn modelId="{8F35B567-1F98-452B-BE43-28FB7E4CE18C}" srcId="{B7FBB5D8-ECA0-499F-A344-EBEEE37A877D}" destId="{8E198C9D-74F8-466A-9345-AEAE656C56A7}" srcOrd="2" destOrd="0" parTransId="{8C8F3724-556D-48C4-9B3A-117B99A80603}" sibTransId="{9086F1F4-2738-4D92-8348-35955CBF3100}"/>
    <dgm:cxn modelId="{31AE5073-C8CC-42BB-BFAF-7754254F2A26}" srcId="{B7FBB5D8-ECA0-499F-A344-EBEEE37A877D}" destId="{FDA9D4E9-074A-4BFA-A8F8-BAC35709DD4E}" srcOrd="1" destOrd="0" parTransId="{910B9C9F-40C4-487C-8D5A-AC8DDFDB5DF6}" sibTransId="{9DB38EAB-0ADD-4840-B54D-F9A814598969}"/>
    <dgm:cxn modelId="{9518D38A-499F-4AFD-8401-F410861EFE0C}" type="presOf" srcId="{FDA9D4E9-074A-4BFA-A8F8-BAC35709DD4E}" destId="{AC070AFE-AE17-4F06-A7FF-CA09DC1EC3F0}" srcOrd="0" destOrd="0" presId="urn:microsoft.com/office/officeart/2005/8/layout/radial6"/>
    <dgm:cxn modelId="{FC08DC91-78A8-4AB1-ABF5-E106E4F0C0F5}" srcId="{B7FBB5D8-ECA0-499F-A344-EBEEE37A877D}" destId="{94D9A82E-737A-4DA9-A39D-E94E2066EBE0}" srcOrd="0" destOrd="0" parTransId="{08A96154-0FC2-44D9-AD70-0DF3768EDD52}" sibTransId="{E18C67F1-2DE0-4CC2-AFCB-50E3BE98DB5E}"/>
    <dgm:cxn modelId="{B6DD5C93-5E22-4641-A64E-34E1C03583C9}" srcId="{B7FBB5D8-ECA0-499F-A344-EBEEE37A877D}" destId="{7EBE5F9B-213B-45CA-9894-4BA6A493E037}" srcOrd="4" destOrd="0" parTransId="{DC7B4B16-B6B8-4986-AAD4-0362B9EBF5ED}" sibTransId="{6308F46B-D1F1-4F85-B061-FF81670CE159}"/>
    <dgm:cxn modelId="{90B58593-B855-4A8D-BF49-5058ABCE0FEE}" type="presOf" srcId="{9086F1F4-2738-4D92-8348-35955CBF3100}" destId="{1E8E2324-D0DA-48DE-BC79-F3D466B5A87B}" srcOrd="0" destOrd="0" presId="urn:microsoft.com/office/officeart/2005/8/layout/radial6"/>
    <dgm:cxn modelId="{EEF15C9C-EE0D-48D3-925E-EA1A93CF35B8}" type="presOf" srcId="{6308F46B-D1F1-4F85-B061-FF81670CE159}" destId="{2D28C270-F831-4019-8A87-84F4991D3B08}" srcOrd="0" destOrd="0" presId="urn:microsoft.com/office/officeart/2005/8/layout/radial6"/>
    <dgm:cxn modelId="{F9436EB7-38E8-4828-818F-B73A87ED3F39}" type="presOf" srcId="{8E198C9D-74F8-466A-9345-AEAE656C56A7}" destId="{879A9DD9-6F3E-40C4-9836-F9A78B8293F0}" srcOrd="0" destOrd="0" presId="urn:microsoft.com/office/officeart/2005/8/layout/radial6"/>
    <dgm:cxn modelId="{2FC4DCB8-BCAA-465A-80DA-A130CD67B21E}" type="presOf" srcId="{978817EF-908A-400D-B702-4C3E1CF5E7FE}" destId="{727C5131-1A06-4608-A3B1-661EE0D6FD82}" srcOrd="0" destOrd="0" presId="urn:microsoft.com/office/officeart/2005/8/layout/radial6"/>
    <dgm:cxn modelId="{A99B79D2-A8FB-46F9-837B-A3C614487F88}" type="presOf" srcId="{949D9B1B-7FCE-4240-9868-29684DAA3DE2}" destId="{AD8CAB7B-753D-4BF9-BF6A-C1A3A13EBA4D}" srcOrd="0" destOrd="0" presId="urn:microsoft.com/office/officeart/2005/8/layout/radial6"/>
    <dgm:cxn modelId="{9FABD8EA-4F6C-45D4-B7CE-42E8E79FD5DC}" type="presOf" srcId="{E18C67F1-2DE0-4CC2-AFCB-50E3BE98DB5E}" destId="{0BEDD3BA-1372-4BA2-9076-BB670A9AA92C}" srcOrd="0" destOrd="0" presId="urn:microsoft.com/office/officeart/2005/8/layout/radial6"/>
    <dgm:cxn modelId="{1E600469-7846-4B2E-92FE-E426749684F0}" type="presParOf" srcId="{AD8CAB7B-753D-4BF9-BF6A-C1A3A13EBA4D}" destId="{FD4461CD-B75D-42E2-896F-AF6429180CFA}" srcOrd="0" destOrd="0" presId="urn:microsoft.com/office/officeart/2005/8/layout/radial6"/>
    <dgm:cxn modelId="{0A40F4F0-A09A-4FB0-829D-E06D08A16A98}" type="presParOf" srcId="{AD8CAB7B-753D-4BF9-BF6A-C1A3A13EBA4D}" destId="{B837DA39-EB9D-4C20-8C56-E3430A5B2633}" srcOrd="1" destOrd="0" presId="urn:microsoft.com/office/officeart/2005/8/layout/radial6"/>
    <dgm:cxn modelId="{3DFD3B49-3D3C-485C-9B1B-63E593BDD984}" type="presParOf" srcId="{AD8CAB7B-753D-4BF9-BF6A-C1A3A13EBA4D}" destId="{93323791-57BB-453A-A3B4-EA442F8AF566}" srcOrd="2" destOrd="0" presId="urn:microsoft.com/office/officeart/2005/8/layout/radial6"/>
    <dgm:cxn modelId="{E51F2605-8F34-4502-8B1E-EBC86651371B}" type="presParOf" srcId="{AD8CAB7B-753D-4BF9-BF6A-C1A3A13EBA4D}" destId="{0BEDD3BA-1372-4BA2-9076-BB670A9AA92C}" srcOrd="3" destOrd="0" presId="urn:microsoft.com/office/officeart/2005/8/layout/radial6"/>
    <dgm:cxn modelId="{E35A81A4-09CC-4A40-8F77-CAFE4599167A}" type="presParOf" srcId="{AD8CAB7B-753D-4BF9-BF6A-C1A3A13EBA4D}" destId="{AC070AFE-AE17-4F06-A7FF-CA09DC1EC3F0}" srcOrd="4" destOrd="0" presId="urn:microsoft.com/office/officeart/2005/8/layout/radial6"/>
    <dgm:cxn modelId="{3782D8A1-70AC-4C4C-9F97-9E9742B477EA}" type="presParOf" srcId="{AD8CAB7B-753D-4BF9-BF6A-C1A3A13EBA4D}" destId="{18383DEC-AA0E-43C9-B316-545FB9BFCDE0}" srcOrd="5" destOrd="0" presId="urn:microsoft.com/office/officeart/2005/8/layout/radial6"/>
    <dgm:cxn modelId="{1673C7A2-9D5A-49F9-A3BA-AA26FE4014B7}" type="presParOf" srcId="{AD8CAB7B-753D-4BF9-BF6A-C1A3A13EBA4D}" destId="{6BA7F041-FFC4-4350-A3EA-1B1B8BFF1ED5}" srcOrd="6" destOrd="0" presId="urn:microsoft.com/office/officeart/2005/8/layout/radial6"/>
    <dgm:cxn modelId="{2FAD3129-8A33-4580-B7D0-B0F1AB5171ED}" type="presParOf" srcId="{AD8CAB7B-753D-4BF9-BF6A-C1A3A13EBA4D}" destId="{879A9DD9-6F3E-40C4-9836-F9A78B8293F0}" srcOrd="7" destOrd="0" presId="urn:microsoft.com/office/officeart/2005/8/layout/radial6"/>
    <dgm:cxn modelId="{F7394921-2345-4338-8F24-9A945C3D9126}" type="presParOf" srcId="{AD8CAB7B-753D-4BF9-BF6A-C1A3A13EBA4D}" destId="{A9292BBF-42A9-4907-9049-7B46B2F4D5A3}" srcOrd="8" destOrd="0" presId="urn:microsoft.com/office/officeart/2005/8/layout/radial6"/>
    <dgm:cxn modelId="{B9E70DC4-BC0F-4222-A082-77A5C2A92490}" type="presParOf" srcId="{AD8CAB7B-753D-4BF9-BF6A-C1A3A13EBA4D}" destId="{1E8E2324-D0DA-48DE-BC79-F3D466B5A87B}" srcOrd="9" destOrd="0" presId="urn:microsoft.com/office/officeart/2005/8/layout/radial6"/>
    <dgm:cxn modelId="{113E2704-0367-457C-ACD0-A297C27E02B3}" type="presParOf" srcId="{AD8CAB7B-753D-4BF9-BF6A-C1A3A13EBA4D}" destId="{EE605305-3B93-410E-959B-2E873E7E71A7}" srcOrd="10" destOrd="0" presId="urn:microsoft.com/office/officeart/2005/8/layout/radial6"/>
    <dgm:cxn modelId="{CC8A5A1C-D2A7-4341-BB8B-882AC897D689}" type="presParOf" srcId="{AD8CAB7B-753D-4BF9-BF6A-C1A3A13EBA4D}" destId="{247EF8A5-12B0-4390-BD69-D31F74A82D24}" srcOrd="11" destOrd="0" presId="urn:microsoft.com/office/officeart/2005/8/layout/radial6"/>
    <dgm:cxn modelId="{433A719B-A12D-4AFE-BAEF-34BB7E8884BB}" type="presParOf" srcId="{AD8CAB7B-753D-4BF9-BF6A-C1A3A13EBA4D}" destId="{727C5131-1A06-4608-A3B1-661EE0D6FD82}" srcOrd="12" destOrd="0" presId="urn:microsoft.com/office/officeart/2005/8/layout/radial6"/>
    <dgm:cxn modelId="{77E6903F-C3EC-4C3E-8DB5-39F2D8588A53}" type="presParOf" srcId="{AD8CAB7B-753D-4BF9-BF6A-C1A3A13EBA4D}" destId="{61C330F7-239B-43B5-A301-7481310923B6}" srcOrd="13" destOrd="0" presId="urn:microsoft.com/office/officeart/2005/8/layout/radial6"/>
    <dgm:cxn modelId="{2B6E1A9B-2323-41DE-84B7-DD5248744AE6}" type="presParOf" srcId="{AD8CAB7B-753D-4BF9-BF6A-C1A3A13EBA4D}" destId="{FDF3D61C-348B-4839-A5BE-4C0290569D3C}" srcOrd="14" destOrd="0" presId="urn:microsoft.com/office/officeart/2005/8/layout/radial6"/>
    <dgm:cxn modelId="{B7499E4A-70D6-4438-81EC-F23A83404333}" type="presParOf" srcId="{AD8CAB7B-753D-4BF9-BF6A-C1A3A13EBA4D}" destId="{2D28C270-F831-4019-8A87-84F4991D3B08}"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7BF5294-6757-4E8D-A5D0-C1D8D48E58E0}"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CA"/>
        </a:p>
      </dgm:t>
    </dgm:pt>
    <dgm:pt modelId="{8DEAF29A-A701-43AD-BE9C-814ADC3966BB}">
      <dgm:prSet phldrT="[Text]" custT="1"/>
      <dgm:spPr/>
      <dgm:t>
        <a:bodyPr/>
        <a:lstStyle/>
        <a:p>
          <a:r>
            <a:rPr lang="en-CA" sz="2400" b="1" dirty="0">
              <a:solidFill>
                <a:srgbClr val="FF0000"/>
              </a:solidFill>
            </a:rPr>
            <a:t>The One in doubt</a:t>
          </a:r>
        </a:p>
      </dgm:t>
    </dgm:pt>
    <dgm:pt modelId="{3DA72166-5148-4708-B8DF-F15C723B8AB2}" type="parTrans" cxnId="{F642A061-3F2E-477F-8242-981E9E847B45}">
      <dgm:prSet/>
      <dgm:spPr/>
      <dgm:t>
        <a:bodyPr/>
        <a:lstStyle/>
        <a:p>
          <a:endParaRPr lang="en-CA"/>
        </a:p>
      </dgm:t>
    </dgm:pt>
    <dgm:pt modelId="{2161E8D5-3C65-4822-882D-EB10B0189D64}" type="sibTrans" cxnId="{F642A061-3F2E-477F-8242-981E9E847B45}">
      <dgm:prSet/>
      <dgm:spPr/>
      <dgm:t>
        <a:bodyPr/>
        <a:lstStyle/>
        <a:p>
          <a:endParaRPr lang="en-CA"/>
        </a:p>
      </dgm:t>
    </dgm:pt>
    <dgm:pt modelId="{65CE0AB5-64FF-4593-8E5C-1B4764DF2B06}">
      <dgm:prSet phldrT="[Text]"/>
      <dgm:spPr/>
      <dgm:t>
        <a:bodyPr/>
        <a:lstStyle/>
        <a:p>
          <a:r>
            <a:rPr lang="en-CA" b="1" dirty="0">
              <a:solidFill>
                <a:srgbClr val="FF0000"/>
              </a:solidFill>
            </a:rPr>
            <a:t>The Agitated One </a:t>
          </a:r>
        </a:p>
      </dgm:t>
    </dgm:pt>
    <dgm:pt modelId="{1A07A103-5875-4803-89F8-5E8A950365C5}" type="parTrans" cxnId="{C5E796DF-1290-4ECC-9158-25668BDE674D}">
      <dgm:prSet/>
      <dgm:spPr/>
      <dgm:t>
        <a:bodyPr/>
        <a:lstStyle/>
        <a:p>
          <a:endParaRPr lang="en-CA"/>
        </a:p>
      </dgm:t>
    </dgm:pt>
    <dgm:pt modelId="{F34EC542-5A3B-4181-9E75-83A74C5F332D}" type="sibTrans" cxnId="{C5E796DF-1290-4ECC-9158-25668BDE674D}">
      <dgm:prSet/>
      <dgm:spPr/>
      <dgm:t>
        <a:bodyPr/>
        <a:lstStyle/>
        <a:p>
          <a:endParaRPr lang="en-CA"/>
        </a:p>
      </dgm:t>
    </dgm:pt>
    <dgm:pt modelId="{C12D3B5F-60FB-454F-BF82-2A6298A2B800}">
      <dgm:prSet phldrT="[Text]"/>
      <dgm:spPr/>
      <dgm:t>
        <a:bodyPr/>
        <a:lstStyle/>
        <a:p>
          <a:r>
            <a:rPr lang="en-CA" b="1" dirty="0">
              <a:solidFill>
                <a:srgbClr val="FF0000"/>
              </a:solidFill>
            </a:rPr>
            <a:t>The Frightened One **</a:t>
          </a:r>
        </a:p>
      </dgm:t>
    </dgm:pt>
    <dgm:pt modelId="{1916004D-BAC3-455C-AF22-D4A7D18D8225}" type="parTrans" cxnId="{46DC6593-F89D-428C-BB79-A8194BCD8B21}">
      <dgm:prSet/>
      <dgm:spPr/>
      <dgm:t>
        <a:bodyPr/>
        <a:lstStyle/>
        <a:p>
          <a:endParaRPr lang="en-CA"/>
        </a:p>
      </dgm:t>
    </dgm:pt>
    <dgm:pt modelId="{65C4FB7D-226F-4A86-A6BE-4517FD457C99}" type="sibTrans" cxnId="{46DC6593-F89D-428C-BB79-A8194BCD8B21}">
      <dgm:prSet/>
      <dgm:spPr/>
      <dgm:t>
        <a:bodyPr/>
        <a:lstStyle/>
        <a:p>
          <a:endParaRPr lang="en-CA"/>
        </a:p>
      </dgm:t>
    </dgm:pt>
    <dgm:pt modelId="{D104C36B-E9CB-4914-8A29-AB3D8886C8FC}">
      <dgm:prSet/>
      <dgm:spPr/>
      <dgm:t>
        <a:bodyPr/>
        <a:lstStyle/>
        <a:p>
          <a:r>
            <a:rPr lang="en-CA" b="1" dirty="0">
              <a:solidFill>
                <a:srgbClr val="FF0000"/>
              </a:solidFill>
            </a:rPr>
            <a:t>The Humiliated One</a:t>
          </a:r>
        </a:p>
      </dgm:t>
    </dgm:pt>
    <dgm:pt modelId="{62B435BC-F3F8-4157-ADD9-D6A4F605D20D}" type="parTrans" cxnId="{F88E9D04-664A-4092-B118-C23CED40211F}">
      <dgm:prSet/>
      <dgm:spPr/>
      <dgm:t>
        <a:bodyPr/>
        <a:lstStyle/>
        <a:p>
          <a:endParaRPr lang="en-CA"/>
        </a:p>
      </dgm:t>
    </dgm:pt>
    <dgm:pt modelId="{AD9858B2-0A76-4200-84EB-9A0026C1602B}" type="sibTrans" cxnId="{F88E9D04-664A-4092-B118-C23CED40211F}">
      <dgm:prSet/>
      <dgm:spPr/>
      <dgm:t>
        <a:bodyPr/>
        <a:lstStyle/>
        <a:p>
          <a:endParaRPr lang="en-CA"/>
        </a:p>
      </dgm:t>
    </dgm:pt>
    <dgm:pt modelId="{B41C60C0-30DB-48E3-B3B6-01F8819AF388}" type="pres">
      <dgm:prSet presAssocID="{77BF5294-6757-4E8D-A5D0-C1D8D48E58E0}" presName="Name0" presStyleCnt="0">
        <dgm:presLayoutVars>
          <dgm:chPref val="3"/>
          <dgm:dir/>
          <dgm:animLvl val="lvl"/>
          <dgm:resizeHandles/>
        </dgm:presLayoutVars>
      </dgm:prSet>
      <dgm:spPr/>
    </dgm:pt>
    <dgm:pt modelId="{34C0CD71-5E6B-4A91-A782-8FDF464503E6}" type="pres">
      <dgm:prSet presAssocID="{8DEAF29A-A701-43AD-BE9C-814ADC3966BB}" presName="horFlow" presStyleCnt="0"/>
      <dgm:spPr/>
    </dgm:pt>
    <dgm:pt modelId="{F4B92D01-8987-4134-9B77-AB366838E1BD}" type="pres">
      <dgm:prSet presAssocID="{8DEAF29A-A701-43AD-BE9C-814ADC3966BB}" presName="bigChev" presStyleLbl="node1" presStyleIdx="0" presStyleCnt="4" custLinFactNeighborX="429" custLinFactNeighborY="10188"/>
      <dgm:spPr/>
    </dgm:pt>
    <dgm:pt modelId="{77F3EACC-689A-4474-985C-A01FA92FB491}" type="pres">
      <dgm:prSet presAssocID="{8DEAF29A-A701-43AD-BE9C-814ADC3966BB}" presName="vSp" presStyleCnt="0"/>
      <dgm:spPr/>
    </dgm:pt>
    <dgm:pt modelId="{5E6D1F3E-5119-4901-952A-4FD15FDD4886}" type="pres">
      <dgm:prSet presAssocID="{65CE0AB5-64FF-4593-8E5C-1B4764DF2B06}" presName="horFlow" presStyleCnt="0"/>
      <dgm:spPr/>
    </dgm:pt>
    <dgm:pt modelId="{6D051ABE-B88D-462F-84BF-007A1DB31F8C}" type="pres">
      <dgm:prSet presAssocID="{65CE0AB5-64FF-4593-8E5C-1B4764DF2B06}" presName="bigChev" presStyleLbl="node1" presStyleIdx="1" presStyleCnt="4"/>
      <dgm:spPr/>
    </dgm:pt>
    <dgm:pt modelId="{516F09F3-2DA4-4736-80BD-6AC81733F025}" type="pres">
      <dgm:prSet presAssocID="{65CE0AB5-64FF-4593-8E5C-1B4764DF2B06}" presName="vSp" presStyleCnt="0"/>
      <dgm:spPr/>
    </dgm:pt>
    <dgm:pt modelId="{7B4DEA22-561F-4F77-ADDD-F26581A9C1F6}" type="pres">
      <dgm:prSet presAssocID="{D104C36B-E9CB-4914-8A29-AB3D8886C8FC}" presName="horFlow" presStyleCnt="0"/>
      <dgm:spPr/>
    </dgm:pt>
    <dgm:pt modelId="{1FC748B2-75F0-4594-840A-604F06BFDEDB}" type="pres">
      <dgm:prSet presAssocID="{D104C36B-E9CB-4914-8A29-AB3D8886C8FC}" presName="bigChev" presStyleLbl="node1" presStyleIdx="2" presStyleCnt="4"/>
      <dgm:spPr/>
    </dgm:pt>
    <dgm:pt modelId="{DFA730F4-B610-4593-938F-42E996DB66AA}" type="pres">
      <dgm:prSet presAssocID="{D104C36B-E9CB-4914-8A29-AB3D8886C8FC}" presName="vSp" presStyleCnt="0"/>
      <dgm:spPr/>
    </dgm:pt>
    <dgm:pt modelId="{8F586D45-DD5E-44E9-827E-2688E8FEB909}" type="pres">
      <dgm:prSet presAssocID="{C12D3B5F-60FB-454F-BF82-2A6298A2B800}" presName="horFlow" presStyleCnt="0"/>
      <dgm:spPr/>
    </dgm:pt>
    <dgm:pt modelId="{12B21D8C-C6B1-4193-9A67-0C32CC7601E5}" type="pres">
      <dgm:prSet presAssocID="{C12D3B5F-60FB-454F-BF82-2A6298A2B800}" presName="bigChev" presStyleLbl="node1" presStyleIdx="3" presStyleCnt="4"/>
      <dgm:spPr/>
    </dgm:pt>
  </dgm:ptLst>
  <dgm:cxnLst>
    <dgm:cxn modelId="{F88E9D04-664A-4092-B118-C23CED40211F}" srcId="{77BF5294-6757-4E8D-A5D0-C1D8D48E58E0}" destId="{D104C36B-E9CB-4914-8A29-AB3D8886C8FC}" srcOrd="2" destOrd="0" parTransId="{62B435BC-F3F8-4157-ADD9-D6A4F605D20D}" sibTransId="{AD9858B2-0A76-4200-84EB-9A0026C1602B}"/>
    <dgm:cxn modelId="{52ABEA39-41A4-4211-B25D-D676F11FDAD0}" type="presOf" srcId="{C12D3B5F-60FB-454F-BF82-2A6298A2B800}" destId="{12B21D8C-C6B1-4193-9A67-0C32CC7601E5}" srcOrd="0" destOrd="0" presId="urn:microsoft.com/office/officeart/2005/8/layout/lProcess3"/>
    <dgm:cxn modelId="{2B6F455C-1B66-469D-B0A4-EED2CBF83C96}" type="presOf" srcId="{77BF5294-6757-4E8D-A5D0-C1D8D48E58E0}" destId="{B41C60C0-30DB-48E3-B3B6-01F8819AF388}" srcOrd="0" destOrd="0" presId="urn:microsoft.com/office/officeart/2005/8/layout/lProcess3"/>
    <dgm:cxn modelId="{F642A061-3F2E-477F-8242-981E9E847B45}" srcId="{77BF5294-6757-4E8D-A5D0-C1D8D48E58E0}" destId="{8DEAF29A-A701-43AD-BE9C-814ADC3966BB}" srcOrd="0" destOrd="0" parTransId="{3DA72166-5148-4708-B8DF-F15C723B8AB2}" sibTransId="{2161E8D5-3C65-4822-882D-EB10B0189D64}"/>
    <dgm:cxn modelId="{D2C49242-745A-47B1-AAD7-C9E4BE7A8659}" type="presOf" srcId="{D104C36B-E9CB-4914-8A29-AB3D8886C8FC}" destId="{1FC748B2-75F0-4594-840A-604F06BFDEDB}" srcOrd="0" destOrd="0" presId="urn:microsoft.com/office/officeart/2005/8/layout/lProcess3"/>
    <dgm:cxn modelId="{C6F91B7B-F6FF-494D-965E-24B20AFDC34E}" type="presOf" srcId="{65CE0AB5-64FF-4593-8E5C-1B4764DF2B06}" destId="{6D051ABE-B88D-462F-84BF-007A1DB31F8C}" srcOrd="0" destOrd="0" presId="urn:microsoft.com/office/officeart/2005/8/layout/lProcess3"/>
    <dgm:cxn modelId="{46DC6593-F89D-428C-BB79-A8194BCD8B21}" srcId="{77BF5294-6757-4E8D-A5D0-C1D8D48E58E0}" destId="{C12D3B5F-60FB-454F-BF82-2A6298A2B800}" srcOrd="3" destOrd="0" parTransId="{1916004D-BAC3-455C-AF22-D4A7D18D8225}" sibTransId="{65C4FB7D-226F-4A86-A6BE-4517FD457C99}"/>
    <dgm:cxn modelId="{C5E796DF-1290-4ECC-9158-25668BDE674D}" srcId="{77BF5294-6757-4E8D-A5D0-C1D8D48E58E0}" destId="{65CE0AB5-64FF-4593-8E5C-1B4764DF2B06}" srcOrd="1" destOrd="0" parTransId="{1A07A103-5875-4803-89F8-5E8A950365C5}" sibTransId="{F34EC542-5A3B-4181-9E75-83A74C5F332D}"/>
    <dgm:cxn modelId="{E92A1DE0-0F88-4F94-97BD-39831099AF60}" type="presOf" srcId="{8DEAF29A-A701-43AD-BE9C-814ADC3966BB}" destId="{F4B92D01-8987-4134-9B77-AB366838E1BD}" srcOrd="0" destOrd="0" presId="urn:microsoft.com/office/officeart/2005/8/layout/lProcess3"/>
    <dgm:cxn modelId="{F7B18F13-1442-4CAC-82B9-EDE0D5A83398}" type="presParOf" srcId="{B41C60C0-30DB-48E3-B3B6-01F8819AF388}" destId="{34C0CD71-5E6B-4A91-A782-8FDF464503E6}" srcOrd="0" destOrd="0" presId="urn:microsoft.com/office/officeart/2005/8/layout/lProcess3"/>
    <dgm:cxn modelId="{D199802C-2CC2-46E5-B77B-497AEBD27F19}" type="presParOf" srcId="{34C0CD71-5E6B-4A91-A782-8FDF464503E6}" destId="{F4B92D01-8987-4134-9B77-AB366838E1BD}" srcOrd="0" destOrd="0" presId="urn:microsoft.com/office/officeart/2005/8/layout/lProcess3"/>
    <dgm:cxn modelId="{A670598D-B889-4390-89DD-A01BAABF7A2F}" type="presParOf" srcId="{B41C60C0-30DB-48E3-B3B6-01F8819AF388}" destId="{77F3EACC-689A-4474-985C-A01FA92FB491}" srcOrd="1" destOrd="0" presId="urn:microsoft.com/office/officeart/2005/8/layout/lProcess3"/>
    <dgm:cxn modelId="{2804BFA8-E321-43C9-9DC0-88218453E01C}" type="presParOf" srcId="{B41C60C0-30DB-48E3-B3B6-01F8819AF388}" destId="{5E6D1F3E-5119-4901-952A-4FD15FDD4886}" srcOrd="2" destOrd="0" presId="urn:microsoft.com/office/officeart/2005/8/layout/lProcess3"/>
    <dgm:cxn modelId="{3F236623-41F5-4CBF-AB2E-3CD6D25A8865}" type="presParOf" srcId="{5E6D1F3E-5119-4901-952A-4FD15FDD4886}" destId="{6D051ABE-B88D-462F-84BF-007A1DB31F8C}" srcOrd="0" destOrd="0" presId="urn:microsoft.com/office/officeart/2005/8/layout/lProcess3"/>
    <dgm:cxn modelId="{7A8A9877-D370-4067-96F2-2111E6C004AE}" type="presParOf" srcId="{B41C60C0-30DB-48E3-B3B6-01F8819AF388}" destId="{516F09F3-2DA4-4736-80BD-6AC81733F025}" srcOrd="3" destOrd="0" presId="urn:microsoft.com/office/officeart/2005/8/layout/lProcess3"/>
    <dgm:cxn modelId="{B63DB3DD-245F-4C3D-84FF-B75D1FCA53FD}" type="presParOf" srcId="{B41C60C0-30DB-48E3-B3B6-01F8819AF388}" destId="{7B4DEA22-561F-4F77-ADDD-F26581A9C1F6}" srcOrd="4" destOrd="0" presId="urn:microsoft.com/office/officeart/2005/8/layout/lProcess3"/>
    <dgm:cxn modelId="{70327D9D-7E0D-4DB4-8214-87CF18C81872}" type="presParOf" srcId="{7B4DEA22-561F-4F77-ADDD-F26581A9C1F6}" destId="{1FC748B2-75F0-4594-840A-604F06BFDEDB}" srcOrd="0" destOrd="0" presId="urn:microsoft.com/office/officeart/2005/8/layout/lProcess3"/>
    <dgm:cxn modelId="{7B732471-CF35-43B1-845E-8FE8E11F06F4}" type="presParOf" srcId="{B41C60C0-30DB-48E3-B3B6-01F8819AF388}" destId="{DFA730F4-B610-4593-938F-42E996DB66AA}" srcOrd="5" destOrd="0" presId="urn:microsoft.com/office/officeart/2005/8/layout/lProcess3"/>
    <dgm:cxn modelId="{28538776-F550-4EEA-9400-BA9F05D1B341}" type="presParOf" srcId="{B41C60C0-30DB-48E3-B3B6-01F8819AF388}" destId="{8F586D45-DD5E-44E9-827E-2688E8FEB909}" srcOrd="6" destOrd="0" presId="urn:microsoft.com/office/officeart/2005/8/layout/lProcess3"/>
    <dgm:cxn modelId="{D142C4B3-8FDF-45AB-A3B5-0DE81D362A7E}" type="presParOf" srcId="{8F586D45-DD5E-44E9-827E-2688E8FEB909}" destId="{12B21D8C-C6B1-4193-9A67-0C32CC7601E5}"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1E4293F-CBC8-41D6-B25B-8AA2F7E20BB4}"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CA"/>
        </a:p>
      </dgm:t>
    </dgm:pt>
    <dgm:pt modelId="{10FE655A-6902-42F2-A410-CCFE1EDDAD95}">
      <dgm:prSet phldrT="[Text]" custT="1"/>
      <dgm:spPr/>
      <dgm:t>
        <a:bodyPr/>
        <a:lstStyle/>
        <a:p>
          <a:r>
            <a:rPr lang="en-CA" sz="1800" b="1" dirty="0">
              <a:solidFill>
                <a:srgbClr val="FFC000"/>
              </a:solidFill>
            </a:rPr>
            <a:t>A game of hide and seek</a:t>
          </a:r>
        </a:p>
      </dgm:t>
    </dgm:pt>
    <dgm:pt modelId="{1FC39B5B-C3A4-43AD-9521-7CDFABF6085D}" type="parTrans" cxnId="{645BCD90-2410-4C4B-A0AD-5FFF76A89F33}">
      <dgm:prSet/>
      <dgm:spPr/>
      <dgm:t>
        <a:bodyPr/>
        <a:lstStyle/>
        <a:p>
          <a:endParaRPr lang="en-CA" sz="1800"/>
        </a:p>
      </dgm:t>
    </dgm:pt>
    <dgm:pt modelId="{86280EE0-6EE5-4C85-86C3-87B6C8AF0546}" type="sibTrans" cxnId="{645BCD90-2410-4C4B-A0AD-5FFF76A89F33}">
      <dgm:prSet/>
      <dgm:spPr/>
      <dgm:t>
        <a:bodyPr/>
        <a:lstStyle/>
        <a:p>
          <a:endParaRPr lang="en-CA" sz="1800"/>
        </a:p>
      </dgm:t>
    </dgm:pt>
    <dgm:pt modelId="{F8576388-7353-4266-AA8B-412EDAE8F8FA}">
      <dgm:prSet phldrT="[Text]" custT="1"/>
      <dgm:spPr/>
      <dgm:t>
        <a:bodyPr/>
        <a:lstStyle/>
        <a:p>
          <a:r>
            <a:rPr lang="en-CA" sz="1800" b="1" dirty="0">
              <a:solidFill>
                <a:srgbClr val="FFC000"/>
              </a:solidFill>
            </a:rPr>
            <a:t>He</a:t>
          </a:r>
          <a:r>
            <a:rPr lang="en-CA" sz="1800" b="1" baseline="0" dirty="0">
              <a:solidFill>
                <a:srgbClr val="FFC000"/>
              </a:solidFill>
            </a:rPr>
            <a:t> hides</a:t>
          </a:r>
        </a:p>
        <a:p>
          <a:r>
            <a:rPr lang="en-CA" sz="1800" b="1" baseline="0" dirty="0">
              <a:solidFill>
                <a:srgbClr val="FFC000"/>
              </a:solidFill>
            </a:rPr>
            <a:t>everywhere</a:t>
          </a:r>
          <a:endParaRPr lang="en-CA" sz="1800" b="1" dirty="0">
            <a:solidFill>
              <a:srgbClr val="FFC000"/>
            </a:solidFill>
          </a:endParaRPr>
        </a:p>
      </dgm:t>
    </dgm:pt>
    <dgm:pt modelId="{31E5D764-C190-48F3-AE73-74F8EDDF499E}" type="parTrans" cxnId="{05E24908-A322-4502-8F1B-444708B0E3CD}">
      <dgm:prSet/>
      <dgm:spPr/>
      <dgm:t>
        <a:bodyPr/>
        <a:lstStyle/>
        <a:p>
          <a:endParaRPr lang="en-CA" sz="1800"/>
        </a:p>
      </dgm:t>
    </dgm:pt>
    <dgm:pt modelId="{39B0909D-5F99-4172-9249-AC3D281334C3}" type="sibTrans" cxnId="{05E24908-A322-4502-8F1B-444708B0E3CD}">
      <dgm:prSet/>
      <dgm:spPr/>
      <dgm:t>
        <a:bodyPr/>
        <a:lstStyle/>
        <a:p>
          <a:endParaRPr lang="en-CA" sz="1800"/>
        </a:p>
      </dgm:t>
    </dgm:pt>
    <dgm:pt modelId="{B840BD65-C56B-400D-BDE6-938515C540E3}">
      <dgm:prSet phldrT="[Text]" custT="1"/>
      <dgm:spPr/>
      <dgm:t>
        <a:bodyPr/>
        <a:lstStyle/>
        <a:p>
          <a:r>
            <a:rPr lang="en-CA" sz="1600" b="1" dirty="0">
              <a:solidFill>
                <a:srgbClr val="FFC000"/>
              </a:solidFill>
            </a:rPr>
            <a:t>He appears in suffering, when I least expect it</a:t>
          </a:r>
        </a:p>
      </dgm:t>
    </dgm:pt>
    <dgm:pt modelId="{EA013E69-F85D-4AEB-BEAB-F93293E113D0}" type="parTrans" cxnId="{868F3E90-8FE7-4319-B40D-5A41D8A61470}">
      <dgm:prSet/>
      <dgm:spPr/>
      <dgm:t>
        <a:bodyPr/>
        <a:lstStyle/>
        <a:p>
          <a:endParaRPr lang="en-CA" sz="1800"/>
        </a:p>
      </dgm:t>
    </dgm:pt>
    <dgm:pt modelId="{C8C93C21-49FE-455F-8504-DCCD1A3A6580}" type="sibTrans" cxnId="{868F3E90-8FE7-4319-B40D-5A41D8A61470}">
      <dgm:prSet/>
      <dgm:spPr/>
      <dgm:t>
        <a:bodyPr/>
        <a:lstStyle/>
        <a:p>
          <a:endParaRPr lang="en-CA" sz="1800"/>
        </a:p>
      </dgm:t>
    </dgm:pt>
    <dgm:pt modelId="{355F37B5-EBE2-43B8-9344-20B4382DDABD}">
      <dgm:prSet phldrT="[Text]" custT="1"/>
      <dgm:spPr/>
      <dgm:t>
        <a:bodyPr/>
        <a:lstStyle/>
        <a:p>
          <a:r>
            <a:rPr lang="en-CA" sz="1800" b="1" dirty="0"/>
            <a:t> </a:t>
          </a:r>
          <a:r>
            <a:rPr lang="en-CA" sz="1800" b="1" dirty="0">
              <a:solidFill>
                <a:srgbClr val="FFC000"/>
              </a:solidFill>
            </a:rPr>
            <a:t>It is always Him</a:t>
          </a:r>
        </a:p>
      </dgm:t>
    </dgm:pt>
    <dgm:pt modelId="{F10493A8-093A-48B8-8BC4-5E60BD0F2508}" type="parTrans" cxnId="{9D5A4C72-A85F-4C13-B57D-C329B6D23837}">
      <dgm:prSet/>
      <dgm:spPr/>
      <dgm:t>
        <a:bodyPr/>
        <a:lstStyle/>
        <a:p>
          <a:endParaRPr lang="en-CA" sz="1800"/>
        </a:p>
      </dgm:t>
    </dgm:pt>
    <dgm:pt modelId="{42B31432-463D-4302-B317-9AFD9BEE908E}" type="sibTrans" cxnId="{9D5A4C72-A85F-4C13-B57D-C329B6D23837}">
      <dgm:prSet/>
      <dgm:spPr/>
      <dgm:t>
        <a:bodyPr/>
        <a:lstStyle/>
        <a:p>
          <a:endParaRPr lang="en-CA" sz="1800"/>
        </a:p>
      </dgm:t>
    </dgm:pt>
    <dgm:pt modelId="{82442561-2342-4217-8D38-D0AC3C6F705E}">
      <dgm:prSet custT="1"/>
      <dgm:spPr/>
      <dgm:t>
        <a:bodyPr/>
        <a:lstStyle/>
        <a:p>
          <a:r>
            <a:rPr lang="en-CA" sz="1800" b="1" dirty="0">
              <a:solidFill>
                <a:srgbClr val="FFC000"/>
              </a:solidFill>
            </a:rPr>
            <a:t>Always  with a new disguise</a:t>
          </a:r>
        </a:p>
      </dgm:t>
    </dgm:pt>
    <dgm:pt modelId="{370BCD10-04D7-44A4-8BD8-71EE2F16B8B1}" type="parTrans" cxnId="{E5D2F545-00CF-4F20-A0DA-DBC16041179E}">
      <dgm:prSet/>
      <dgm:spPr/>
      <dgm:t>
        <a:bodyPr/>
        <a:lstStyle/>
        <a:p>
          <a:endParaRPr lang="en-CA" sz="1800"/>
        </a:p>
      </dgm:t>
    </dgm:pt>
    <dgm:pt modelId="{86EDD612-DE12-4A76-9809-F6D423EE0613}" type="sibTrans" cxnId="{E5D2F545-00CF-4F20-A0DA-DBC16041179E}">
      <dgm:prSet/>
      <dgm:spPr/>
      <dgm:t>
        <a:bodyPr/>
        <a:lstStyle/>
        <a:p>
          <a:endParaRPr lang="en-CA" sz="1800"/>
        </a:p>
      </dgm:t>
    </dgm:pt>
    <dgm:pt modelId="{44757716-CAA8-4392-984C-8E6BC3DC71DC}">
      <dgm:prSet custT="1"/>
      <dgm:spPr/>
      <dgm:t>
        <a:bodyPr/>
        <a:lstStyle/>
        <a:p>
          <a:r>
            <a:rPr lang="en-CA" sz="1800" b="1" dirty="0">
              <a:solidFill>
                <a:srgbClr val="FFC000"/>
              </a:solidFill>
            </a:rPr>
            <a:t>Always different</a:t>
          </a:r>
        </a:p>
      </dgm:t>
    </dgm:pt>
    <dgm:pt modelId="{DD753E47-FBDD-48F8-BFAC-9121FF87856C}" type="parTrans" cxnId="{0F8D35B1-C952-4F54-909D-991DEF5E5C30}">
      <dgm:prSet/>
      <dgm:spPr/>
      <dgm:t>
        <a:bodyPr/>
        <a:lstStyle/>
        <a:p>
          <a:endParaRPr lang="en-CA" sz="1800"/>
        </a:p>
      </dgm:t>
    </dgm:pt>
    <dgm:pt modelId="{093070FF-1999-4F78-BB74-87CD805D470C}" type="sibTrans" cxnId="{0F8D35B1-C952-4F54-909D-991DEF5E5C30}">
      <dgm:prSet/>
      <dgm:spPr/>
      <dgm:t>
        <a:bodyPr/>
        <a:lstStyle/>
        <a:p>
          <a:endParaRPr lang="en-CA" sz="1800"/>
        </a:p>
      </dgm:t>
    </dgm:pt>
    <dgm:pt modelId="{88563F68-FB0C-4439-A30A-1DEA21BEF7F7}">
      <dgm:prSet custT="1"/>
      <dgm:spPr/>
      <dgm:t>
        <a:bodyPr/>
        <a:lstStyle/>
        <a:p>
          <a:r>
            <a:rPr lang="en-CA" sz="1800" b="1" dirty="0">
              <a:solidFill>
                <a:srgbClr val="FFC000"/>
              </a:solidFill>
            </a:rPr>
            <a:t>Yet always the same</a:t>
          </a:r>
        </a:p>
      </dgm:t>
    </dgm:pt>
    <dgm:pt modelId="{CBE23CA3-A834-4FF7-B64D-26ADEF7047E3}" type="sibTrans" cxnId="{A8A389F3-3939-4DB2-9A40-05D4B32DC30E}">
      <dgm:prSet/>
      <dgm:spPr/>
      <dgm:t>
        <a:bodyPr/>
        <a:lstStyle/>
        <a:p>
          <a:endParaRPr lang="en-CA" sz="1800"/>
        </a:p>
      </dgm:t>
    </dgm:pt>
    <dgm:pt modelId="{5444D039-BF44-400D-8319-D2F8935BE2DB}" type="parTrans" cxnId="{A8A389F3-3939-4DB2-9A40-05D4B32DC30E}">
      <dgm:prSet/>
      <dgm:spPr/>
      <dgm:t>
        <a:bodyPr/>
        <a:lstStyle/>
        <a:p>
          <a:endParaRPr lang="en-CA" sz="1800"/>
        </a:p>
      </dgm:t>
    </dgm:pt>
    <dgm:pt modelId="{62345996-54C2-4854-9607-3A36A95C0788}" type="pres">
      <dgm:prSet presAssocID="{F1E4293F-CBC8-41D6-B25B-8AA2F7E20BB4}" presName="Name0" presStyleCnt="0">
        <dgm:presLayoutVars>
          <dgm:dir/>
          <dgm:resizeHandles val="exact"/>
        </dgm:presLayoutVars>
      </dgm:prSet>
      <dgm:spPr/>
    </dgm:pt>
    <dgm:pt modelId="{107003CA-290B-4656-AF4E-04A98A39694D}" type="pres">
      <dgm:prSet presAssocID="{F1E4293F-CBC8-41D6-B25B-8AA2F7E20BB4}" presName="cycle" presStyleCnt="0"/>
      <dgm:spPr/>
    </dgm:pt>
    <dgm:pt modelId="{E2C84C71-3642-4DCF-979E-DDF1BA361CAE}" type="pres">
      <dgm:prSet presAssocID="{10FE655A-6902-42F2-A410-CCFE1EDDAD95}" presName="nodeFirstNode" presStyleLbl="node1" presStyleIdx="0" presStyleCnt="7" custRadScaleRad="100003" custRadScaleInc="976">
        <dgm:presLayoutVars>
          <dgm:bulletEnabled val="1"/>
        </dgm:presLayoutVars>
      </dgm:prSet>
      <dgm:spPr/>
    </dgm:pt>
    <dgm:pt modelId="{2789E9EA-F5E7-456F-99D3-6E40AD5429F2}" type="pres">
      <dgm:prSet presAssocID="{86280EE0-6EE5-4C85-86C3-87B6C8AF0546}" presName="sibTransFirstNode" presStyleLbl="bgShp" presStyleIdx="0" presStyleCnt="1"/>
      <dgm:spPr/>
    </dgm:pt>
    <dgm:pt modelId="{DD4DAD63-F9CB-4138-9A25-BB36BDA1F692}" type="pres">
      <dgm:prSet presAssocID="{F8576388-7353-4266-AA8B-412EDAE8F8FA}" presName="nodeFollowingNodes" presStyleLbl="node1" presStyleIdx="1" presStyleCnt="7" custScaleX="121145">
        <dgm:presLayoutVars>
          <dgm:bulletEnabled val="1"/>
        </dgm:presLayoutVars>
      </dgm:prSet>
      <dgm:spPr/>
    </dgm:pt>
    <dgm:pt modelId="{87959938-D30E-4E25-A293-8C6902DC4D16}" type="pres">
      <dgm:prSet presAssocID="{B840BD65-C56B-400D-BDE6-938515C540E3}" presName="nodeFollowingNodes" presStyleLbl="node1" presStyleIdx="2" presStyleCnt="7" custScaleY="145742" custRadScaleRad="105068" custRadScaleInc="2572">
        <dgm:presLayoutVars>
          <dgm:bulletEnabled val="1"/>
        </dgm:presLayoutVars>
      </dgm:prSet>
      <dgm:spPr/>
    </dgm:pt>
    <dgm:pt modelId="{D41A236D-745C-4F1F-B819-3B7A0B7D78A7}" type="pres">
      <dgm:prSet presAssocID="{44757716-CAA8-4392-984C-8E6BC3DC71DC}" presName="nodeFollowingNodes" presStyleLbl="node1" presStyleIdx="3" presStyleCnt="7" custRadScaleRad="101576" custRadScaleInc="-76">
        <dgm:presLayoutVars>
          <dgm:bulletEnabled val="1"/>
        </dgm:presLayoutVars>
      </dgm:prSet>
      <dgm:spPr/>
    </dgm:pt>
    <dgm:pt modelId="{1871B791-25E2-48EE-A670-5F7FA227BB18}" type="pres">
      <dgm:prSet presAssocID="{82442561-2342-4217-8D38-D0AC3C6F705E}" presName="nodeFollowingNodes" presStyleLbl="node1" presStyleIdx="4" presStyleCnt="7" custScaleY="124057">
        <dgm:presLayoutVars>
          <dgm:bulletEnabled val="1"/>
        </dgm:presLayoutVars>
      </dgm:prSet>
      <dgm:spPr/>
    </dgm:pt>
    <dgm:pt modelId="{B4B5AB1F-096C-4A44-A839-A01B5F535E32}" type="pres">
      <dgm:prSet presAssocID="{88563F68-FB0C-4439-A30A-1DEA21BEF7F7}" presName="nodeFollowingNodes" presStyleLbl="node1" presStyleIdx="5" presStyleCnt="7">
        <dgm:presLayoutVars>
          <dgm:bulletEnabled val="1"/>
        </dgm:presLayoutVars>
      </dgm:prSet>
      <dgm:spPr/>
    </dgm:pt>
    <dgm:pt modelId="{A4DB3514-C1E7-49A3-95EE-0DF6409264CA}" type="pres">
      <dgm:prSet presAssocID="{355F37B5-EBE2-43B8-9344-20B4382DDABD}" presName="nodeFollowingNodes" presStyleLbl="node1" presStyleIdx="6" presStyleCnt="7">
        <dgm:presLayoutVars>
          <dgm:bulletEnabled val="1"/>
        </dgm:presLayoutVars>
      </dgm:prSet>
      <dgm:spPr/>
    </dgm:pt>
  </dgm:ptLst>
  <dgm:cxnLst>
    <dgm:cxn modelId="{05E24908-A322-4502-8F1B-444708B0E3CD}" srcId="{F1E4293F-CBC8-41D6-B25B-8AA2F7E20BB4}" destId="{F8576388-7353-4266-AA8B-412EDAE8F8FA}" srcOrd="1" destOrd="0" parTransId="{31E5D764-C190-48F3-AE73-74F8EDDF499E}" sibTransId="{39B0909D-5F99-4172-9249-AC3D281334C3}"/>
    <dgm:cxn modelId="{87E73B12-30EE-46EA-8183-6EB24F80434D}" type="presOf" srcId="{10FE655A-6902-42F2-A410-CCFE1EDDAD95}" destId="{E2C84C71-3642-4DCF-979E-DDF1BA361CAE}" srcOrd="0" destOrd="0" presId="urn:microsoft.com/office/officeart/2005/8/layout/cycle3"/>
    <dgm:cxn modelId="{0813CE18-67BA-4643-AB92-1AB8EA99FA4E}" type="presOf" srcId="{F1E4293F-CBC8-41D6-B25B-8AA2F7E20BB4}" destId="{62345996-54C2-4854-9607-3A36A95C0788}" srcOrd="0" destOrd="0" presId="urn:microsoft.com/office/officeart/2005/8/layout/cycle3"/>
    <dgm:cxn modelId="{93D2203A-1904-4230-9B02-1989C8972CC8}" type="presOf" srcId="{86280EE0-6EE5-4C85-86C3-87B6C8AF0546}" destId="{2789E9EA-F5E7-456F-99D3-6E40AD5429F2}" srcOrd="0" destOrd="0" presId="urn:microsoft.com/office/officeart/2005/8/layout/cycle3"/>
    <dgm:cxn modelId="{A6499363-980E-4C64-930E-6AA89D5BE2F9}" type="presOf" srcId="{82442561-2342-4217-8D38-D0AC3C6F705E}" destId="{1871B791-25E2-48EE-A670-5F7FA227BB18}" srcOrd="0" destOrd="0" presId="urn:microsoft.com/office/officeart/2005/8/layout/cycle3"/>
    <dgm:cxn modelId="{E5D2F545-00CF-4F20-A0DA-DBC16041179E}" srcId="{F1E4293F-CBC8-41D6-B25B-8AA2F7E20BB4}" destId="{82442561-2342-4217-8D38-D0AC3C6F705E}" srcOrd="4" destOrd="0" parTransId="{370BCD10-04D7-44A4-8BD8-71EE2F16B8B1}" sibTransId="{86EDD612-DE12-4A76-9809-F6D423EE0613}"/>
    <dgm:cxn modelId="{B3550572-0477-45FB-B37C-1D13A0605457}" type="presOf" srcId="{B840BD65-C56B-400D-BDE6-938515C540E3}" destId="{87959938-D30E-4E25-A293-8C6902DC4D16}" srcOrd="0" destOrd="0" presId="urn:microsoft.com/office/officeart/2005/8/layout/cycle3"/>
    <dgm:cxn modelId="{9D5A4C72-A85F-4C13-B57D-C329B6D23837}" srcId="{F1E4293F-CBC8-41D6-B25B-8AA2F7E20BB4}" destId="{355F37B5-EBE2-43B8-9344-20B4382DDABD}" srcOrd="6" destOrd="0" parTransId="{F10493A8-093A-48B8-8BC4-5E60BD0F2508}" sibTransId="{42B31432-463D-4302-B317-9AFD9BEE908E}"/>
    <dgm:cxn modelId="{33F51B8B-7E66-4493-9FF7-0FDE7EA75CC1}" type="presOf" srcId="{44757716-CAA8-4392-984C-8E6BC3DC71DC}" destId="{D41A236D-745C-4F1F-B819-3B7A0B7D78A7}" srcOrd="0" destOrd="0" presId="urn:microsoft.com/office/officeart/2005/8/layout/cycle3"/>
    <dgm:cxn modelId="{868F3E90-8FE7-4319-B40D-5A41D8A61470}" srcId="{F1E4293F-CBC8-41D6-B25B-8AA2F7E20BB4}" destId="{B840BD65-C56B-400D-BDE6-938515C540E3}" srcOrd="2" destOrd="0" parTransId="{EA013E69-F85D-4AEB-BEAB-F93293E113D0}" sibTransId="{C8C93C21-49FE-455F-8504-DCCD1A3A6580}"/>
    <dgm:cxn modelId="{645BCD90-2410-4C4B-A0AD-5FFF76A89F33}" srcId="{F1E4293F-CBC8-41D6-B25B-8AA2F7E20BB4}" destId="{10FE655A-6902-42F2-A410-CCFE1EDDAD95}" srcOrd="0" destOrd="0" parTransId="{1FC39B5B-C3A4-43AD-9521-7CDFABF6085D}" sibTransId="{86280EE0-6EE5-4C85-86C3-87B6C8AF0546}"/>
    <dgm:cxn modelId="{08F341A7-5125-496F-8B5D-E1510128B202}" type="presOf" srcId="{88563F68-FB0C-4439-A30A-1DEA21BEF7F7}" destId="{B4B5AB1F-096C-4A44-A839-A01B5F535E32}" srcOrd="0" destOrd="0" presId="urn:microsoft.com/office/officeart/2005/8/layout/cycle3"/>
    <dgm:cxn modelId="{0F8D35B1-C952-4F54-909D-991DEF5E5C30}" srcId="{F1E4293F-CBC8-41D6-B25B-8AA2F7E20BB4}" destId="{44757716-CAA8-4392-984C-8E6BC3DC71DC}" srcOrd="3" destOrd="0" parTransId="{DD753E47-FBDD-48F8-BFAC-9121FF87856C}" sibTransId="{093070FF-1999-4F78-BB74-87CD805D470C}"/>
    <dgm:cxn modelId="{CA3D32C7-EB51-4A65-B8C3-2F166A2E180E}" type="presOf" srcId="{355F37B5-EBE2-43B8-9344-20B4382DDABD}" destId="{A4DB3514-C1E7-49A3-95EE-0DF6409264CA}" srcOrd="0" destOrd="0" presId="urn:microsoft.com/office/officeart/2005/8/layout/cycle3"/>
    <dgm:cxn modelId="{0FE659D0-FFB7-45A7-9C36-AD7FFCE1197A}" type="presOf" srcId="{F8576388-7353-4266-AA8B-412EDAE8F8FA}" destId="{DD4DAD63-F9CB-4138-9A25-BB36BDA1F692}" srcOrd="0" destOrd="0" presId="urn:microsoft.com/office/officeart/2005/8/layout/cycle3"/>
    <dgm:cxn modelId="{A8A389F3-3939-4DB2-9A40-05D4B32DC30E}" srcId="{F1E4293F-CBC8-41D6-B25B-8AA2F7E20BB4}" destId="{88563F68-FB0C-4439-A30A-1DEA21BEF7F7}" srcOrd="5" destOrd="0" parTransId="{5444D039-BF44-400D-8319-D2F8935BE2DB}" sibTransId="{CBE23CA3-A834-4FF7-B64D-26ADEF7047E3}"/>
    <dgm:cxn modelId="{5A436B16-9C80-48E4-90AE-281E3A761219}" type="presParOf" srcId="{62345996-54C2-4854-9607-3A36A95C0788}" destId="{107003CA-290B-4656-AF4E-04A98A39694D}" srcOrd="0" destOrd="0" presId="urn:microsoft.com/office/officeart/2005/8/layout/cycle3"/>
    <dgm:cxn modelId="{1CA9F2CF-ED31-4A8F-A9E3-1CB6D27231F2}" type="presParOf" srcId="{107003CA-290B-4656-AF4E-04A98A39694D}" destId="{E2C84C71-3642-4DCF-979E-DDF1BA361CAE}" srcOrd="0" destOrd="0" presId="urn:microsoft.com/office/officeart/2005/8/layout/cycle3"/>
    <dgm:cxn modelId="{F51CA374-8449-43B3-AE15-1A1D6A8E3E65}" type="presParOf" srcId="{107003CA-290B-4656-AF4E-04A98A39694D}" destId="{2789E9EA-F5E7-456F-99D3-6E40AD5429F2}" srcOrd="1" destOrd="0" presId="urn:microsoft.com/office/officeart/2005/8/layout/cycle3"/>
    <dgm:cxn modelId="{94841769-8831-409E-89DC-4FE375BF3DF7}" type="presParOf" srcId="{107003CA-290B-4656-AF4E-04A98A39694D}" destId="{DD4DAD63-F9CB-4138-9A25-BB36BDA1F692}" srcOrd="2" destOrd="0" presId="urn:microsoft.com/office/officeart/2005/8/layout/cycle3"/>
    <dgm:cxn modelId="{950A0E40-F702-49BF-A923-7363250BC5AD}" type="presParOf" srcId="{107003CA-290B-4656-AF4E-04A98A39694D}" destId="{87959938-D30E-4E25-A293-8C6902DC4D16}" srcOrd="3" destOrd="0" presId="urn:microsoft.com/office/officeart/2005/8/layout/cycle3"/>
    <dgm:cxn modelId="{90397EE4-6623-4EB8-8E57-25C64F666E01}" type="presParOf" srcId="{107003CA-290B-4656-AF4E-04A98A39694D}" destId="{D41A236D-745C-4F1F-B819-3B7A0B7D78A7}" srcOrd="4" destOrd="0" presId="urn:microsoft.com/office/officeart/2005/8/layout/cycle3"/>
    <dgm:cxn modelId="{3A5F049F-958D-4D22-AE59-F6B0F2110408}" type="presParOf" srcId="{107003CA-290B-4656-AF4E-04A98A39694D}" destId="{1871B791-25E2-48EE-A670-5F7FA227BB18}" srcOrd="5" destOrd="0" presId="urn:microsoft.com/office/officeart/2005/8/layout/cycle3"/>
    <dgm:cxn modelId="{396D82F6-F226-4B7F-86B3-C6CC91A12CBD}" type="presParOf" srcId="{107003CA-290B-4656-AF4E-04A98A39694D}" destId="{B4B5AB1F-096C-4A44-A839-A01B5F535E32}" srcOrd="6" destOrd="0" presId="urn:microsoft.com/office/officeart/2005/8/layout/cycle3"/>
    <dgm:cxn modelId="{58045368-729D-4FB7-978B-7C975DABA2AE}" type="presParOf" srcId="{107003CA-290B-4656-AF4E-04A98A39694D}" destId="{A4DB3514-C1E7-49A3-95EE-0DF6409264CA}" srcOrd="7"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76B505D3-E49A-4D8F-BB81-C012EE330019}" type="doc">
      <dgm:prSet loTypeId="urn:microsoft.com/office/officeart/2005/8/layout/hProcess9" loCatId="process" qsTypeId="urn:microsoft.com/office/officeart/2005/8/quickstyle/simple1" qsCatId="simple" csTypeId="urn:microsoft.com/office/officeart/2005/8/colors/accent1_2" csCatId="accent1" phldr="1"/>
      <dgm:spPr/>
    </dgm:pt>
    <dgm:pt modelId="{7909DBFF-C22F-4C92-9D55-622933E4DC29}">
      <dgm:prSet custT="1"/>
      <dgm:spPr/>
      <dgm:t>
        <a:bodyPr/>
        <a:lstStyle/>
        <a:p>
          <a:r>
            <a:rPr lang="en-CA" sz="2400" b="1" dirty="0">
              <a:latin typeface="Calibri" panose="020F0502020204030204" pitchFamily="34" charset="0"/>
              <a:cs typeface="Calibri" panose="020F0502020204030204" pitchFamily="34" charset="0"/>
            </a:rPr>
            <a:t>Recognize the suffering</a:t>
          </a:r>
        </a:p>
      </dgm:t>
    </dgm:pt>
    <dgm:pt modelId="{8F804E09-08FC-410B-9C85-602ACDA6334A}" type="parTrans" cxnId="{69513E5A-566C-44D9-8868-54ACBA04F400}">
      <dgm:prSet/>
      <dgm:spPr/>
      <dgm:t>
        <a:bodyPr/>
        <a:lstStyle/>
        <a:p>
          <a:endParaRPr lang="en-CA"/>
        </a:p>
      </dgm:t>
    </dgm:pt>
    <dgm:pt modelId="{DC45AEB9-CDB3-4435-8F2A-CC6B0168362A}" type="sibTrans" cxnId="{69513E5A-566C-44D9-8868-54ACBA04F400}">
      <dgm:prSet/>
      <dgm:spPr/>
      <dgm:t>
        <a:bodyPr/>
        <a:lstStyle/>
        <a:p>
          <a:endParaRPr lang="en-CA"/>
        </a:p>
      </dgm:t>
    </dgm:pt>
    <dgm:pt modelId="{56AB8B5F-34D6-446A-BA22-F04383E8C146}">
      <dgm:prSet/>
      <dgm:spPr/>
      <dgm:t>
        <a:bodyPr/>
        <a:lstStyle/>
        <a:p>
          <a:r>
            <a:rPr lang="en-CA" b="1" dirty="0">
              <a:latin typeface="Calibri" panose="020F0502020204030204" pitchFamily="34" charset="0"/>
              <a:cs typeface="Calibri" panose="020F0502020204030204" pitchFamily="34" charset="0"/>
            </a:rPr>
            <a:t>Give it a name</a:t>
          </a:r>
        </a:p>
      </dgm:t>
    </dgm:pt>
    <dgm:pt modelId="{BEA7DD34-985D-483D-AA6E-B2687046EBD9}" type="parTrans" cxnId="{75F4BE7E-C4B2-4863-A315-8F57A411DE55}">
      <dgm:prSet/>
      <dgm:spPr/>
      <dgm:t>
        <a:bodyPr/>
        <a:lstStyle/>
        <a:p>
          <a:endParaRPr lang="en-CA"/>
        </a:p>
      </dgm:t>
    </dgm:pt>
    <dgm:pt modelId="{B629EA49-DFE4-49B5-8B7A-84C94B7B2044}" type="sibTrans" cxnId="{75F4BE7E-C4B2-4863-A315-8F57A411DE55}">
      <dgm:prSet/>
      <dgm:spPr/>
      <dgm:t>
        <a:bodyPr/>
        <a:lstStyle/>
        <a:p>
          <a:endParaRPr lang="en-CA"/>
        </a:p>
      </dgm:t>
    </dgm:pt>
    <dgm:pt modelId="{546BDC6A-40BE-4D75-B9F7-5578045958A7}">
      <dgm:prSet/>
      <dgm:spPr/>
      <dgm:t>
        <a:bodyPr/>
        <a:lstStyle/>
        <a:p>
          <a:r>
            <a:rPr lang="en-CA" b="1" dirty="0">
              <a:latin typeface="Calibri" panose="020F0502020204030204" pitchFamily="34" charset="0"/>
              <a:cs typeface="Calibri" panose="020F0502020204030204" pitchFamily="34" charset="0"/>
            </a:rPr>
            <a:t>Love Him  in that suffering</a:t>
          </a:r>
        </a:p>
      </dgm:t>
    </dgm:pt>
    <dgm:pt modelId="{61C9D5D4-5E95-4A0F-8ED1-9FBBEF089A3A}" type="parTrans" cxnId="{47CF68BF-BCFE-48A4-8700-AF80EF30FE51}">
      <dgm:prSet/>
      <dgm:spPr/>
      <dgm:t>
        <a:bodyPr/>
        <a:lstStyle/>
        <a:p>
          <a:endParaRPr lang="en-CA"/>
        </a:p>
      </dgm:t>
    </dgm:pt>
    <dgm:pt modelId="{C29A060A-0D52-4839-93E5-8E44CEA62332}" type="sibTrans" cxnId="{47CF68BF-BCFE-48A4-8700-AF80EF30FE51}">
      <dgm:prSet/>
      <dgm:spPr/>
      <dgm:t>
        <a:bodyPr/>
        <a:lstStyle/>
        <a:p>
          <a:endParaRPr lang="en-CA"/>
        </a:p>
      </dgm:t>
    </dgm:pt>
    <dgm:pt modelId="{4603FE8C-9B88-435B-A4C4-BDCFDCCBB674}">
      <dgm:prSet/>
      <dgm:spPr/>
      <dgm:t>
        <a:bodyPr/>
        <a:lstStyle/>
        <a:p>
          <a:r>
            <a:rPr lang="en-CA" b="1" dirty="0">
              <a:latin typeface="Calibri" panose="020F0502020204030204" pitchFamily="34" charset="0"/>
              <a:cs typeface="Calibri" panose="020F0502020204030204" pitchFamily="34" charset="0"/>
            </a:rPr>
            <a:t>Jesus will manifest Himself </a:t>
          </a:r>
        </a:p>
      </dgm:t>
    </dgm:pt>
    <dgm:pt modelId="{A7657349-A736-458E-A5E5-6C0280D48D82}" type="parTrans" cxnId="{8B6F75D5-0CD9-4BED-871D-013769BCDE6A}">
      <dgm:prSet/>
      <dgm:spPr/>
      <dgm:t>
        <a:bodyPr/>
        <a:lstStyle/>
        <a:p>
          <a:endParaRPr lang="en-CA"/>
        </a:p>
      </dgm:t>
    </dgm:pt>
    <dgm:pt modelId="{BA51FB77-0D6C-4DD3-94E5-E9E2FE08C37C}" type="sibTrans" cxnId="{8B6F75D5-0CD9-4BED-871D-013769BCDE6A}">
      <dgm:prSet/>
      <dgm:spPr/>
      <dgm:t>
        <a:bodyPr/>
        <a:lstStyle/>
        <a:p>
          <a:endParaRPr lang="en-CA"/>
        </a:p>
      </dgm:t>
    </dgm:pt>
    <dgm:pt modelId="{6C5012DB-76AD-4E33-B4B0-D47A467F112F}">
      <dgm:prSet/>
      <dgm:spPr/>
      <dgm:t>
        <a:bodyPr/>
        <a:lstStyle/>
        <a:p>
          <a:r>
            <a:rPr lang="en-CA" b="1" dirty="0">
              <a:latin typeface="Calibri" panose="020F0502020204030204" pitchFamily="34" charset="0"/>
              <a:cs typeface="Calibri" panose="020F0502020204030204" pitchFamily="34" charset="0"/>
            </a:rPr>
            <a:t>Joy and peace will follow</a:t>
          </a:r>
        </a:p>
      </dgm:t>
    </dgm:pt>
    <dgm:pt modelId="{260D24C8-8F78-4725-BF25-809075824E51}" type="parTrans" cxnId="{79795756-2A87-4526-A529-CC5BA477C8B4}">
      <dgm:prSet/>
      <dgm:spPr/>
      <dgm:t>
        <a:bodyPr/>
        <a:lstStyle/>
        <a:p>
          <a:endParaRPr lang="en-CA"/>
        </a:p>
      </dgm:t>
    </dgm:pt>
    <dgm:pt modelId="{E0FBE2F4-FAD2-4A57-99EA-0065B4EAD713}" type="sibTrans" cxnId="{79795756-2A87-4526-A529-CC5BA477C8B4}">
      <dgm:prSet/>
      <dgm:spPr/>
      <dgm:t>
        <a:bodyPr/>
        <a:lstStyle/>
        <a:p>
          <a:endParaRPr lang="en-CA"/>
        </a:p>
      </dgm:t>
    </dgm:pt>
    <dgm:pt modelId="{D9A66010-F9BF-4CF7-BDCF-2ED3F7BFB1C0}" type="pres">
      <dgm:prSet presAssocID="{76B505D3-E49A-4D8F-BB81-C012EE330019}" presName="CompostProcess" presStyleCnt="0">
        <dgm:presLayoutVars>
          <dgm:dir/>
          <dgm:resizeHandles val="exact"/>
        </dgm:presLayoutVars>
      </dgm:prSet>
      <dgm:spPr/>
    </dgm:pt>
    <dgm:pt modelId="{1F7C928B-6956-40A0-AFEE-6D59CB3D49A9}" type="pres">
      <dgm:prSet presAssocID="{76B505D3-E49A-4D8F-BB81-C012EE330019}" presName="arrow" presStyleLbl="bgShp" presStyleIdx="0" presStyleCnt="1" custLinFactNeighborX="-2737" custLinFactNeighborY="3170"/>
      <dgm:spPr/>
    </dgm:pt>
    <dgm:pt modelId="{9BA8EA8D-8345-4E7D-B193-EBE11F7676CC}" type="pres">
      <dgm:prSet presAssocID="{76B505D3-E49A-4D8F-BB81-C012EE330019}" presName="linearProcess" presStyleCnt="0"/>
      <dgm:spPr/>
    </dgm:pt>
    <dgm:pt modelId="{EF641C2D-2AC4-414C-BBB4-E9A715B3BAC3}" type="pres">
      <dgm:prSet presAssocID="{7909DBFF-C22F-4C92-9D55-622933E4DC29}" presName="textNode" presStyleLbl="node1" presStyleIdx="0" presStyleCnt="5">
        <dgm:presLayoutVars>
          <dgm:bulletEnabled val="1"/>
        </dgm:presLayoutVars>
      </dgm:prSet>
      <dgm:spPr/>
    </dgm:pt>
    <dgm:pt modelId="{4A24A6B3-B764-4D4F-88C4-763DB3516AB1}" type="pres">
      <dgm:prSet presAssocID="{DC45AEB9-CDB3-4435-8F2A-CC6B0168362A}" presName="sibTrans" presStyleCnt="0"/>
      <dgm:spPr/>
    </dgm:pt>
    <dgm:pt modelId="{78A1B699-2675-4E76-8525-3E2338F8977B}" type="pres">
      <dgm:prSet presAssocID="{56AB8B5F-34D6-446A-BA22-F04383E8C146}" presName="textNode" presStyleLbl="node1" presStyleIdx="1" presStyleCnt="5">
        <dgm:presLayoutVars>
          <dgm:bulletEnabled val="1"/>
        </dgm:presLayoutVars>
      </dgm:prSet>
      <dgm:spPr/>
    </dgm:pt>
    <dgm:pt modelId="{7672B606-A646-422B-87B8-602749299798}" type="pres">
      <dgm:prSet presAssocID="{B629EA49-DFE4-49B5-8B7A-84C94B7B2044}" presName="sibTrans" presStyleCnt="0"/>
      <dgm:spPr/>
    </dgm:pt>
    <dgm:pt modelId="{07051DC7-435A-4D6A-96B4-8394E64BABBE}" type="pres">
      <dgm:prSet presAssocID="{546BDC6A-40BE-4D75-B9F7-5578045958A7}" presName="textNode" presStyleLbl="node1" presStyleIdx="2" presStyleCnt="5">
        <dgm:presLayoutVars>
          <dgm:bulletEnabled val="1"/>
        </dgm:presLayoutVars>
      </dgm:prSet>
      <dgm:spPr/>
    </dgm:pt>
    <dgm:pt modelId="{09079C89-A5CA-4EE0-902D-0A7E2C8E384B}" type="pres">
      <dgm:prSet presAssocID="{C29A060A-0D52-4839-93E5-8E44CEA62332}" presName="sibTrans" presStyleCnt="0"/>
      <dgm:spPr/>
    </dgm:pt>
    <dgm:pt modelId="{D81157EB-8074-47F2-99C9-0BAD7193276A}" type="pres">
      <dgm:prSet presAssocID="{4603FE8C-9B88-435B-A4C4-BDCFDCCBB674}" presName="textNode" presStyleLbl="node1" presStyleIdx="3" presStyleCnt="5">
        <dgm:presLayoutVars>
          <dgm:bulletEnabled val="1"/>
        </dgm:presLayoutVars>
      </dgm:prSet>
      <dgm:spPr/>
    </dgm:pt>
    <dgm:pt modelId="{2CB56362-A268-465B-AD96-479935AC5840}" type="pres">
      <dgm:prSet presAssocID="{BA51FB77-0D6C-4DD3-94E5-E9E2FE08C37C}" presName="sibTrans" presStyleCnt="0"/>
      <dgm:spPr/>
    </dgm:pt>
    <dgm:pt modelId="{5A83040B-C3FF-47B5-A5A5-5DC6F3A8AFCA}" type="pres">
      <dgm:prSet presAssocID="{6C5012DB-76AD-4E33-B4B0-D47A467F112F}" presName="textNode" presStyleLbl="node1" presStyleIdx="4" presStyleCnt="5">
        <dgm:presLayoutVars>
          <dgm:bulletEnabled val="1"/>
        </dgm:presLayoutVars>
      </dgm:prSet>
      <dgm:spPr/>
    </dgm:pt>
  </dgm:ptLst>
  <dgm:cxnLst>
    <dgm:cxn modelId="{E78E9F14-3983-4849-8E99-985CCB7CB99E}" type="presOf" srcId="{76B505D3-E49A-4D8F-BB81-C012EE330019}" destId="{D9A66010-F9BF-4CF7-BDCF-2ED3F7BFB1C0}" srcOrd="0" destOrd="0" presId="urn:microsoft.com/office/officeart/2005/8/layout/hProcess9"/>
    <dgm:cxn modelId="{1E282A16-D24B-4F9A-9BCD-E06F311AB95C}" type="presOf" srcId="{7909DBFF-C22F-4C92-9D55-622933E4DC29}" destId="{EF641C2D-2AC4-414C-BBB4-E9A715B3BAC3}" srcOrd="0" destOrd="0" presId="urn:microsoft.com/office/officeart/2005/8/layout/hProcess9"/>
    <dgm:cxn modelId="{55986E4D-F558-4D57-8036-CE1FCD3E3303}" type="presOf" srcId="{4603FE8C-9B88-435B-A4C4-BDCFDCCBB674}" destId="{D81157EB-8074-47F2-99C9-0BAD7193276A}" srcOrd="0" destOrd="0" presId="urn:microsoft.com/office/officeart/2005/8/layout/hProcess9"/>
    <dgm:cxn modelId="{79795756-2A87-4526-A529-CC5BA477C8B4}" srcId="{76B505D3-E49A-4D8F-BB81-C012EE330019}" destId="{6C5012DB-76AD-4E33-B4B0-D47A467F112F}" srcOrd="4" destOrd="0" parTransId="{260D24C8-8F78-4725-BF25-809075824E51}" sibTransId="{E0FBE2F4-FAD2-4A57-99EA-0065B4EAD713}"/>
    <dgm:cxn modelId="{69513E5A-566C-44D9-8868-54ACBA04F400}" srcId="{76B505D3-E49A-4D8F-BB81-C012EE330019}" destId="{7909DBFF-C22F-4C92-9D55-622933E4DC29}" srcOrd="0" destOrd="0" parTransId="{8F804E09-08FC-410B-9C85-602ACDA6334A}" sibTransId="{DC45AEB9-CDB3-4435-8F2A-CC6B0168362A}"/>
    <dgm:cxn modelId="{75F4BE7E-C4B2-4863-A315-8F57A411DE55}" srcId="{76B505D3-E49A-4D8F-BB81-C012EE330019}" destId="{56AB8B5F-34D6-446A-BA22-F04383E8C146}" srcOrd="1" destOrd="0" parTransId="{BEA7DD34-985D-483D-AA6E-B2687046EBD9}" sibTransId="{B629EA49-DFE4-49B5-8B7A-84C94B7B2044}"/>
    <dgm:cxn modelId="{B81DC2B4-9268-4A8D-B177-045EBE6BED9D}" type="presOf" srcId="{546BDC6A-40BE-4D75-B9F7-5578045958A7}" destId="{07051DC7-435A-4D6A-96B4-8394E64BABBE}" srcOrd="0" destOrd="0" presId="urn:microsoft.com/office/officeart/2005/8/layout/hProcess9"/>
    <dgm:cxn modelId="{EB1D66BB-0435-4949-A97D-B72F762CABA4}" type="presOf" srcId="{6C5012DB-76AD-4E33-B4B0-D47A467F112F}" destId="{5A83040B-C3FF-47B5-A5A5-5DC6F3A8AFCA}" srcOrd="0" destOrd="0" presId="urn:microsoft.com/office/officeart/2005/8/layout/hProcess9"/>
    <dgm:cxn modelId="{47CF68BF-BCFE-48A4-8700-AF80EF30FE51}" srcId="{76B505D3-E49A-4D8F-BB81-C012EE330019}" destId="{546BDC6A-40BE-4D75-B9F7-5578045958A7}" srcOrd="2" destOrd="0" parTransId="{61C9D5D4-5E95-4A0F-8ED1-9FBBEF089A3A}" sibTransId="{C29A060A-0D52-4839-93E5-8E44CEA62332}"/>
    <dgm:cxn modelId="{8B6F75D5-0CD9-4BED-871D-013769BCDE6A}" srcId="{76B505D3-E49A-4D8F-BB81-C012EE330019}" destId="{4603FE8C-9B88-435B-A4C4-BDCFDCCBB674}" srcOrd="3" destOrd="0" parTransId="{A7657349-A736-458E-A5E5-6C0280D48D82}" sibTransId="{BA51FB77-0D6C-4DD3-94E5-E9E2FE08C37C}"/>
    <dgm:cxn modelId="{134A5BF0-E9D3-4E82-97EE-CECA752DF7E9}" type="presOf" srcId="{56AB8B5F-34D6-446A-BA22-F04383E8C146}" destId="{78A1B699-2675-4E76-8525-3E2338F8977B}" srcOrd="0" destOrd="0" presId="urn:microsoft.com/office/officeart/2005/8/layout/hProcess9"/>
    <dgm:cxn modelId="{4EFAF383-3C41-4B7D-88AD-E28D2C82C4AB}" type="presParOf" srcId="{D9A66010-F9BF-4CF7-BDCF-2ED3F7BFB1C0}" destId="{1F7C928B-6956-40A0-AFEE-6D59CB3D49A9}" srcOrd="0" destOrd="0" presId="urn:microsoft.com/office/officeart/2005/8/layout/hProcess9"/>
    <dgm:cxn modelId="{54044AA0-D233-4C70-BAE1-F7764BC3FA84}" type="presParOf" srcId="{D9A66010-F9BF-4CF7-BDCF-2ED3F7BFB1C0}" destId="{9BA8EA8D-8345-4E7D-B193-EBE11F7676CC}" srcOrd="1" destOrd="0" presId="urn:microsoft.com/office/officeart/2005/8/layout/hProcess9"/>
    <dgm:cxn modelId="{6FDA14DB-2E10-4566-9520-AD33E8F1D0D3}" type="presParOf" srcId="{9BA8EA8D-8345-4E7D-B193-EBE11F7676CC}" destId="{EF641C2D-2AC4-414C-BBB4-E9A715B3BAC3}" srcOrd="0" destOrd="0" presId="urn:microsoft.com/office/officeart/2005/8/layout/hProcess9"/>
    <dgm:cxn modelId="{5FE2D1A6-2F91-4DDD-8767-AB750471EC0A}" type="presParOf" srcId="{9BA8EA8D-8345-4E7D-B193-EBE11F7676CC}" destId="{4A24A6B3-B764-4D4F-88C4-763DB3516AB1}" srcOrd="1" destOrd="0" presId="urn:microsoft.com/office/officeart/2005/8/layout/hProcess9"/>
    <dgm:cxn modelId="{45E88EBD-61E2-42F5-A761-9572FB465B3C}" type="presParOf" srcId="{9BA8EA8D-8345-4E7D-B193-EBE11F7676CC}" destId="{78A1B699-2675-4E76-8525-3E2338F8977B}" srcOrd="2" destOrd="0" presId="urn:microsoft.com/office/officeart/2005/8/layout/hProcess9"/>
    <dgm:cxn modelId="{E25AF619-A3F1-45D0-9814-C434409F9700}" type="presParOf" srcId="{9BA8EA8D-8345-4E7D-B193-EBE11F7676CC}" destId="{7672B606-A646-422B-87B8-602749299798}" srcOrd="3" destOrd="0" presId="urn:microsoft.com/office/officeart/2005/8/layout/hProcess9"/>
    <dgm:cxn modelId="{F313F6A9-0628-4AA3-A073-1034B2F818E0}" type="presParOf" srcId="{9BA8EA8D-8345-4E7D-B193-EBE11F7676CC}" destId="{07051DC7-435A-4D6A-96B4-8394E64BABBE}" srcOrd="4" destOrd="0" presId="urn:microsoft.com/office/officeart/2005/8/layout/hProcess9"/>
    <dgm:cxn modelId="{79FC3743-44E8-4287-BB96-87B00A777A4E}" type="presParOf" srcId="{9BA8EA8D-8345-4E7D-B193-EBE11F7676CC}" destId="{09079C89-A5CA-4EE0-902D-0A7E2C8E384B}" srcOrd="5" destOrd="0" presId="urn:microsoft.com/office/officeart/2005/8/layout/hProcess9"/>
    <dgm:cxn modelId="{2DB06C47-4B95-4804-A133-C6D3DF608DAB}" type="presParOf" srcId="{9BA8EA8D-8345-4E7D-B193-EBE11F7676CC}" destId="{D81157EB-8074-47F2-99C9-0BAD7193276A}" srcOrd="6" destOrd="0" presId="urn:microsoft.com/office/officeart/2005/8/layout/hProcess9"/>
    <dgm:cxn modelId="{7EAA7211-5244-418B-925E-48EAB6E0322B}" type="presParOf" srcId="{9BA8EA8D-8345-4E7D-B193-EBE11F7676CC}" destId="{2CB56362-A268-465B-AD96-479935AC5840}" srcOrd="7" destOrd="0" presId="urn:microsoft.com/office/officeart/2005/8/layout/hProcess9"/>
    <dgm:cxn modelId="{AF63A08A-2D3C-42CA-B7C2-CB436485CAB9}" type="presParOf" srcId="{9BA8EA8D-8345-4E7D-B193-EBE11F7676CC}" destId="{5A83040B-C3FF-47B5-A5A5-5DC6F3A8AFCA}"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02705A27-EE9B-41E9-971C-5E69E19D65EE}" type="doc">
      <dgm:prSet loTypeId="urn:microsoft.com/office/officeart/2008/layout/VerticalCurvedList" loCatId="list" qsTypeId="urn:microsoft.com/office/officeart/2005/8/quickstyle/3d4" qsCatId="3D" csTypeId="urn:microsoft.com/office/officeart/2005/8/colors/accent1_2" csCatId="accent1" phldr="1"/>
      <dgm:spPr/>
      <dgm:t>
        <a:bodyPr/>
        <a:lstStyle/>
        <a:p>
          <a:endParaRPr lang="en-CA"/>
        </a:p>
      </dgm:t>
    </dgm:pt>
    <dgm:pt modelId="{25A34921-C281-4B26-9D9F-2505BAC379E3}">
      <dgm:prSet phldrT="[Text]" custT="1"/>
      <dgm:spPr/>
      <dgm:t>
        <a:bodyPr/>
        <a:lstStyle/>
        <a:p>
          <a:r>
            <a:rPr lang="en-CA" sz="3600"/>
            <a:t>That suffering  loved</a:t>
          </a:r>
          <a:endParaRPr lang="en-CA" sz="3600" dirty="0"/>
        </a:p>
      </dgm:t>
    </dgm:pt>
    <dgm:pt modelId="{1FF1FD29-EE9E-4E0C-88E1-0FCA0C3CB28D}">
      <dgm:prSet phldrT="[Text]"/>
      <dgm:spPr/>
      <dgm:t>
        <a:bodyPr/>
        <a:lstStyle/>
        <a:p>
          <a:r>
            <a:rPr lang="en-CA" b="1" dirty="0">
              <a:solidFill>
                <a:schemeClr val="tx1"/>
              </a:solidFill>
              <a:latin typeface="Calibri" panose="020F0502020204030204" pitchFamily="34" charset="0"/>
              <a:cs typeface="Calibri" panose="020F0502020204030204" pitchFamily="34" charset="0"/>
            </a:rPr>
            <a:t>That suffering, accepted and loved</a:t>
          </a:r>
        </a:p>
        <a:p>
          <a:endParaRPr lang="en-CA" dirty="0"/>
        </a:p>
        <a:p>
          <a:endParaRPr lang="en-CA" dirty="0"/>
        </a:p>
        <a:p>
          <a:endParaRPr lang="en-CA" dirty="0"/>
        </a:p>
        <a:p>
          <a:endParaRPr lang="en-CA" dirty="0"/>
        </a:p>
      </dgm:t>
    </dgm:pt>
    <dgm:pt modelId="{01397F9D-9A58-44F0-A6C4-4B863AA3AAE8}" type="sibTrans" cxnId="{7E8425B8-E381-4581-8342-DC1D42E99902}">
      <dgm:prSet/>
      <dgm:spPr/>
      <dgm:t>
        <a:bodyPr/>
        <a:lstStyle/>
        <a:p>
          <a:endParaRPr lang="en-CA"/>
        </a:p>
      </dgm:t>
    </dgm:pt>
    <dgm:pt modelId="{14B6111D-A51A-449F-ACAD-CB2078ADB8B4}" type="parTrans" cxnId="{7E8425B8-E381-4581-8342-DC1D42E99902}">
      <dgm:prSet/>
      <dgm:spPr/>
      <dgm:t>
        <a:bodyPr/>
        <a:lstStyle/>
        <a:p>
          <a:endParaRPr lang="en-CA"/>
        </a:p>
      </dgm:t>
    </dgm:pt>
    <dgm:pt modelId="{54F6B3AC-B8DB-44F2-8E64-8C64923A83BA}" type="sibTrans" cxnId="{4A38DC64-6725-423C-B08A-A605BFB78625}">
      <dgm:prSet/>
      <dgm:spPr/>
      <dgm:t>
        <a:bodyPr/>
        <a:lstStyle/>
        <a:p>
          <a:endParaRPr lang="en-CA"/>
        </a:p>
      </dgm:t>
    </dgm:pt>
    <dgm:pt modelId="{D3ED4906-9788-4414-B662-54100E22D329}" type="parTrans" cxnId="{4A38DC64-6725-423C-B08A-A605BFB78625}">
      <dgm:prSet/>
      <dgm:spPr/>
      <dgm:t>
        <a:bodyPr/>
        <a:lstStyle/>
        <a:p>
          <a:endParaRPr lang="en-CA"/>
        </a:p>
      </dgm:t>
    </dgm:pt>
    <dgm:pt modelId="{381192F4-87D2-47CB-AE72-25A81CE310D4}">
      <dgm:prSet phldrT="[Text]" custT="1"/>
      <dgm:spPr/>
      <dgm:t>
        <a:bodyPr/>
        <a:lstStyle/>
        <a:p>
          <a:r>
            <a:rPr lang="en-CA" b="1" dirty="0">
              <a:solidFill>
                <a:schemeClr val="tx1"/>
              </a:solidFill>
              <a:latin typeface="Calibri" panose="020F0502020204030204" pitchFamily="34" charset="0"/>
              <a:cs typeface="Calibri" panose="020F0502020204030204" pitchFamily="34" charset="0"/>
            </a:rPr>
            <a:t>is magically transformed into joy</a:t>
          </a:r>
        </a:p>
      </dgm:t>
    </dgm:pt>
    <dgm:pt modelId="{4CA2C7B7-67C3-466C-9864-2D692926431B}" type="sibTrans" cxnId="{319B9348-6863-41F5-8CC4-6A95FAE307FC}">
      <dgm:prSet/>
      <dgm:spPr/>
      <dgm:t>
        <a:bodyPr/>
        <a:lstStyle/>
        <a:p>
          <a:endParaRPr lang="en-CA"/>
        </a:p>
      </dgm:t>
    </dgm:pt>
    <dgm:pt modelId="{BB2BC7DB-A003-4F91-883C-6F7BD1500B0B}" type="parTrans" cxnId="{319B9348-6863-41F5-8CC4-6A95FAE307FC}">
      <dgm:prSet/>
      <dgm:spPr/>
      <dgm:t>
        <a:bodyPr/>
        <a:lstStyle/>
        <a:p>
          <a:endParaRPr lang="en-CA"/>
        </a:p>
      </dgm:t>
    </dgm:pt>
    <dgm:pt modelId="{EB2523C8-C843-4B82-BC71-88C8EFA26B26}">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CA" sz="3200" dirty="0"/>
        </a:p>
        <a:p>
          <a:pPr marL="285750" indent="0" defTabSz="1422400">
            <a:lnSpc>
              <a:spcPct val="90000"/>
            </a:lnSpc>
            <a:spcBef>
              <a:spcPct val="0"/>
            </a:spcBef>
            <a:spcAft>
              <a:spcPct val="15000"/>
            </a:spcAft>
            <a:buNone/>
          </a:pPr>
          <a:r>
            <a:rPr lang="en-CA" sz="3600" b="1" dirty="0">
              <a:solidFill>
                <a:schemeClr val="tx1"/>
              </a:solidFill>
              <a:latin typeface="Calibri" panose="020F0502020204030204" pitchFamily="34" charset="0"/>
              <a:cs typeface="Calibri" panose="020F0502020204030204" pitchFamily="34" charset="0"/>
            </a:rPr>
            <a:t>because Jesus Forsaken is Love</a:t>
          </a:r>
        </a:p>
      </dgm:t>
    </dgm:pt>
    <dgm:pt modelId="{4C2347C1-860C-4226-B5BD-0C105E0A6D53}" type="sibTrans" cxnId="{94193C91-9BB7-4F63-9D89-F2D8ECF2972C}">
      <dgm:prSet/>
      <dgm:spPr/>
      <dgm:t>
        <a:bodyPr/>
        <a:lstStyle/>
        <a:p>
          <a:endParaRPr lang="en-CA"/>
        </a:p>
      </dgm:t>
    </dgm:pt>
    <dgm:pt modelId="{7AF1A33F-39FE-4C7D-ADEB-876262E34A68}" type="parTrans" cxnId="{94193C91-9BB7-4F63-9D89-F2D8ECF2972C}">
      <dgm:prSet/>
      <dgm:spPr/>
      <dgm:t>
        <a:bodyPr/>
        <a:lstStyle/>
        <a:p>
          <a:endParaRPr lang="en-CA"/>
        </a:p>
      </dgm:t>
    </dgm:pt>
    <dgm:pt modelId="{721F958B-EB6A-49BB-8E52-7D5561F0C281}" type="pres">
      <dgm:prSet presAssocID="{02705A27-EE9B-41E9-971C-5E69E19D65EE}" presName="Name0" presStyleCnt="0">
        <dgm:presLayoutVars>
          <dgm:chMax val="7"/>
          <dgm:chPref val="7"/>
          <dgm:dir/>
        </dgm:presLayoutVars>
      </dgm:prSet>
      <dgm:spPr/>
    </dgm:pt>
    <dgm:pt modelId="{3CD1D8E8-CF4E-452F-8F28-BE8D86A8A437}" type="pres">
      <dgm:prSet presAssocID="{02705A27-EE9B-41E9-971C-5E69E19D65EE}" presName="Name1" presStyleCnt="0"/>
      <dgm:spPr/>
    </dgm:pt>
    <dgm:pt modelId="{2AB00563-5FA9-49BF-BBE4-34C55E96F522}" type="pres">
      <dgm:prSet presAssocID="{02705A27-EE9B-41E9-971C-5E69E19D65EE}" presName="cycle" presStyleCnt="0"/>
      <dgm:spPr/>
    </dgm:pt>
    <dgm:pt modelId="{B55C21F2-B566-4D06-ADE9-4201CE858001}" type="pres">
      <dgm:prSet presAssocID="{02705A27-EE9B-41E9-971C-5E69E19D65EE}" presName="srcNode" presStyleLbl="node1" presStyleIdx="0" presStyleCnt="3"/>
      <dgm:spPr/>
    </dgm:pt>
    <dgm:pt modelId="{96F37FC6-F4A7-4EA5-8E24-D57E31DEABD6}" type="pres">
      <dgm:prSet presAssocID="{02705A27-EE9B-41E9-971C-5E69E19D65EE}" presName="conn" presStyleLbl="parChTrans1D2" presStyleIdx="0" presStyleCnt="1"/>
      <dgm:spPr/>
    </dgm:pt>
    <dgm:pt modelId="{9027350E-26CE-4FCC-BEA6-6F2CB31642D9}" type="pres">
      <dgm:prSet presAssocID="{02705A27-EE9B-41E9-971C-5E69E19D65EE}" presName="extraNode" presStyleLbl="node1" presStyleIdx="0" presStyleCnt="3"/>
      <dgm:spPr/>
    </dgm:pt>
    <dgm:pt modelId="{96813370-D3F8-4D40-B873-B2E18EB46CCD}" type="pres">
      <dgm:prSet presAssocID="{02705A27-EE9B-41E9-971C-5E69E19D65EE}" presName="dstNode" presStyleLbl="node1" presStyleIdx="0" presStyleCnt="3"/>
      <dgm:spPr/>
    </dgm:pt>
    <dgm:pt modelId="{EE7E1509-0D4E-4FC6-B1B2-8C071097F39E}" type="pres">
      <dgm:prSet presAssocID="{1FF1FD29-EE9E-4E0C-88E1-0FCA0C3CB28D}" presName="text_1" presStyleLbl="node1" presStyleIdx="0" presStyleCnt="3" custScaleY="211371" custLinFactNeighborX="-554" custLinFactNeighborY="32710">
        <dgm:presLayoutVars>
          <dgm:bulletEnabled val="1"/>
        </dgm:presLayoutVars>
      </dgm:prSet>
      <dgm:spPr/>
    </dgm:pt>
    <dgm:pt modelId="{5CA1A823-1C00-4C7C-BC30-6EE52185C0AD}" type="pres">
      <dgm:prSet presAssocID="{1FF1FD29-EE9E-4E0C-88E1-0FCA0C3CB28D}" presName="accent_1" presStyleCnt="0"/>
      <dgm:spPr/>
    </dgm:pt>
    <dgm:pt modelId="{733E36AD-4DC0-47B2-A937-CBA2F73B0408}" type="pres">
      <dgm:prSet presAssocID="{1FF1FD29-EE9E-4E0C-88E1-0FCA0C3CB28D}" presName="accentRepeatNode" presStyleLbl="solidFgAcc1" presStyleIdx="0" presStyleCnt="3"/>
      <dgm:spPr/>
    </dgm:pt>
    <dgm:pt modelId="{07FBAE48-EF06-44BC-BA1F-D796774B8C29}" type="pres">
      <dgm:prSet presAssocID="{381192F4-87D2-47CB-AE72-25A81CE310D4}" presName="text_2" presStyleLbl="node1" presStyleIdx="1" presStyleCnt="3" custScaleY="175680" custLinFactNeighborX="1722" custLinFactNeighborY="7955">
        <dgm:presLayoutVars>
          <dgm:bulletEnabled val="1"/>
        </dgm:presLayoutVars>
      </dgm:prSet>
      <dgm:spPr/>
    </dgm:pt>
    <dgm:pt modelId="{AFA7AB11-C79A-4FCB-BF18-D89EF103A730}" type="pres">
      <dgm:prSet presAssocID="{381192F4-87D2-47CB-AE72-25A81CE310D4}" presName="accent_2" presStyleCnt="0"/>
      <dgm:spPr/>
    </dgm:pt>
    <dgm:pt modelId="{C35B8BA8-5C81-468A-AADC-D0922CB3E4B2}" type="pres">
      <dgm:prSet presAssocID="{381192F4-87D2-47CB-AE72-25A81CE310D4}" presName="accentRepeatNode" presStyleLbl="solidFgAcc1" presStyleIdx="1" presStyleCnt="3"/>
      <dgm:spPr/>
    </dgm:pt>
    <dgm:pt modelId="{BE686851-791C-448E-BFB4-F16BD59FBF26}" type="pres">
      <dgm:prSet presAssocID="{EB2523C8-C843-4B82-BC71-88C8EFA26B26}" presName="text_3" presStyleLbl="node1" presStyleIdx="2" presStyleCnt="3" custScaleY="160719">
        <dgm:presLayoutVars>
          <dgm:bulletEnabled val="1"/>
        </dgm:presLayoutVars>
      </dgm:prSet>
      <dgm:spPr/>
    </dgm:pt>
    <dgm:pt modelId="{A95F3BDF-5759-413C-8164-038BF85BB2FF}" type="pres">
      <dgm:prSet presAssocID="{EB2523C8-C843-4B82-BC71-88C8EFA26B26}" presName="accent_3" presStyleCnt="0"/>
      <dgm:spPr/>
    </dgm:pt>
    <dgm:pt modelId="{F4E64D36-0621-407F-8DA1-1ED68BC12D80}" type="pres">
      <dgm:prSet presAssocID="{EB2523C8-C843-4B82-BC71-88C8EFA26B26}" presName="accentRepeatNode" presStyleLbl="solidFgAcc1" presStyleIdx="2" presStyleCnt="3"/>
      <dgm:spPr/>
    </dgm:pt>
  </dgm:ptLst>
  <dgm:cxnLst>
    <dgm:cxn modelId="{81F7AC27-FF69-4C91-A9E8-7F583E8BCDAE}" type="presOf" srcId="{54F6B3AC-B8DB-44F2-8E64-8C64923A83BA}" destId="{96F37FC6-F4A7-4EA5-8E24-D57E31DEABD6}" srcOrd="0" destOrd="0" presId="urn:microsoft.com/office/officeart/2008/layout/VerticalCurvedList"/>
    <dgm:cxn modelId="{BECC795B-0141-4450-BFFD-E1A4B2570AAA}" type="presOf" srcId="{EB2523C8-C843-4B82-BC71-88C8EFA26B26}" destId="{BE686851-791C-448E-BFB4-F16BD59FBF26}" srcOrd="0" destOrd="0" presId="urn:microsoft.com/office/officeart/2008/layout/VerticalCurvedList"/>
    <dgm:cxn modelId="{4A38DC64-6725-423C-B08A-A605BFB78625}" srcId="{1FF1FD29-EE9E-4E0C-88E1-0FCA0C3CB28D}" destId="{25A34921-C281-4B26-9D9F-2505BAC379E3}" srcOrd="0" destOrd="0" parTransId="{D3ED4906-9788-4414-B662-54100E22D329}" sibTransId="{54F6B3AC-B8DB-44F2-8E64-8C64923A83BA}"/>
    <dgm:cxn modelId="{319B9348-6863-41F5-8CC4-6A95FAE307FC}" srcId="{02705A27-EE9B-41E9-971C-5E69E19D65EE}" destId="{381192F4-87D2-47CB-AE72-25A81CE310D4}" srcOrd="1" destOrd="0" parTransId="{BB2BC7DB-A003-4F91-883C-6F7BD1500B0B}" sibTransId="{4CA2C7B7-67C3-466C-9864-2D692926431B}"/>
    <dgm:cxn modelId="{AA2AC453-B288-49BF-A9A7-92C7197AA8F8}" type="presOf" srcId="{25A34921-C281-4B26-9D9F-2505BAC379E3}" destId="{EE7E1509-0D4E-4FC6-B1B2-8C071097F39E}" srcOrd="0" destOrd="1" presId="urn:microsoft.com/office/officeart/2008/layout/VerticalCurvedList"/>
    <dgm:cxn modelId="{25C3627E-C322-4FC9-80A6-E5456777EDC0}" type="presOf" srcId="{1FF1FD29-EE9E-4E0C-88E1-0FCA0C3CB28D}" destId="{EE7E1509-0D4E-4FC6-B1B2-8C071097F39E}" srcOrd="0" destOrd="0" presId="urn:microsoft.com/office/officeart/2008/layout/VerticalCurvedList"/>
    <dgm:cxn modelId="{94193C91-9BB7-4F63-9D89-F2D8ECF2972C}" srcId="{02705A27-EE9B-41E9-971C-5E69E19D65EE}" destId="{EB2523C8-C843-4B82-BC71-88C8EFA26B26}" srcOrd="2" destOrd="0" parTransId="{7AF1A33F-39FE-4C7D-ADEB-876262E34A68}" sibTransId="{4C2347C1-860C-4226-B5BD-0C105E0A6D53}"/>
    <dgm:cxn modelId="{F02DDF9B-6838-4562-ACBB-365E9C163997}" type="presOf" srcId="{381192F4-87D2-47CB-AE72-25A81CE310D4}" destId="{07FBAE48-EF06-44BC-BA1F-D796774B8C29}" srcOrd="0" destOrd="0" presId="urn:microsoft.com/office/officeart/2008/layout/VerticalCurvedList"/>
    <dgm:cxn modelId="{7E8425B8-E381-4581-8342-DC1D42E99902}" srcId="{02705A27-EE9B-41E9-971C-5E69E19D65EE}" destId="{1FF1FD29-EE9E-4E0C-88E1-0FCA0C3CB28D}" srcOrd="0" destOrd="0" parTransId="{14B6111D-A51A-449F-ACAD-CB2078ADB8B4}" sibTransId="{01397F9D-9A58-44F0-A6C4-4B863AA3AAE8}"/>
    <dgm:cxn modelId="{6FFE77DA-E001-4022-A5D7-84E13DCA2379}" type="presOf" srcId="{02705A27-EE9B-41E9-971C-5E69E19D65EE}" destId="{721F958B-EB6A-49BB-8E52-7D5561F0C281}" srcOrd="0" destOrd="0" presId="urn:microsoft.com/office/officeart/2008/layout/VerticalCurvedList"/>
    <dgm:cxn modelId="{B9B03D45-C781-4D4C-B680-26FB75BA3CBE}" type="presParOf" srcId="{721F958B-EB6A-49BB-8E52-7D5561F0C281}" destId="{3CD1D8E8-CF4E-452F-8F28-BE8D86A8A437}" srcOrd="0" destOrd="0" presId="urn:microsoft.com/office/officeart/2008/layout/VerticalCurvedList"/>
    <dgm:cxn modelId="{433E5A03-149D-4757-9822-966CC5341FDC}" type="presParOf" srcId="{3CD1D8E8-CF4E-452F-8F28-BE8D86A8A437}" destId="{2AB00563-5FA9-49BF-BBE4-34C55E96F522}" srcOrd="0" destOrd="0" presId="urn:microsoft.com/office/officeart/2008/layout/VerticalCurvedList"/>
    <dgm:cxn modelId="{FFA5E61C-4380-4D64-A9C9-3AA7669DD0BC}" type="presParOf" srcId="{2AB00563-5FA9-49BF-BBE4-34C55E96F522}" destId="{B55C21F2-B566-4D06-ADE9-4201CE858001}" srcOrd="0" destOrd="0" presId="urn:microsoft.com/office/officeart/2008/layout/VerticalCurvedList"/>
    <dgm:cxn modelId="{FCFEFA6C-9566-443F-AE59-FADF8BA17C7B}" type="presParOf" srcId="{2AB00563-5FA9-49BF-BBE4-34C55E96F522}" destId="{96F37FC6-F4A7-4EA5-8E24-D57E31DEABD6}" srcOrd="1" destOrd="0" presId="urn:microsoft.com/office/officeart/2008/layout/VerticalCurvedList"/>
    <dgm:cxn modelId="{C8B829D7-1CC1-40F4-9BFD-EABBCFB61F19}" type="presParOf" srcId="{2AB00563-5FA9-49BF-BBE4-34C55E96F522}" destId="{9027350E-26CE-4FCC-BEA6-6F2CB31642D9}" srcOrd="2" destOrd="0" presId="urn:microsoft.com/office/officeart/2008/layout/VerticalCurvedList"/>
    <dgm:cxn modelId="{E933F50F-8F80-45A5-9F2C-0BD5ED021B92}" type="presParOf" srcId="{2AB00563-5FA9-49BF-BBE4-34C55E96F522}" destId="{96813370-D3F8-4D40-B873-B2E18EB46CCD}" srcOrd="3" destOrd="0" presId="urn:microsoft.com/office/officeart/2008/layout/VerticalCurvedList"/>
    <dgm:cxn modelId="{E63C2650-D3A1-4BA4-9C3F-F4944FD104C1}" type="presParOf" srcId="{3CD1D8E8-CF4E-452F-8F28-BE8D86A8A437}" destId="{EE7E1509-0D4E-4FC6-B1B2-8C071097F39E}" srcOrd="1" destOrd="0" presId="urn:microsoft.com/office/officeart/2008/layout/VerticalCurvedList"/>
    <dgm:cxn modelId="{AAFDD661-5BD3-4026-B15C-44C30FB17B2C}" type="presParOf" srcId="{3CD1D8E8-CF4E-452F-8F28-BE8D86A8A437}" destId="{5CA1A823-1C00-4C7C-BC30-6EE52185C0AD}" srcOrd="2" destOrd="0" presId="urn:microsoft.com/office/officeart/2008/layout/VerticalCurvedList"/>
    <dgm:cxn modelId="{7C26A477-5928-4C84-B06A-6E31001AB7A0}" type="presParOf" srcId="{5CA1A823-1C00-4C7C-BC30-6EE52185C0AD}" destId="{733E36AD-4DC0-47B2-A937-CBA2F73B0408}" srcOrd="0" destOrd="0" presId="urn:microsoft.com/office/officeart/2008/layout/VerticalCurvedList"/>
    <dgm:cxn modelId="{CA022BEE-3A2C-429D-9A42-1E7EF6078587}" type="presParOf" srcId="{3CD1D8E8-CF4E-452F-8F28-BE8D86A8A437}" destId="{07FBAE48-EF06-44BC-BA1F-D796774B8C29}" srcOrd="3" destOrd="0" presId="urn:microsoft.com/office/officeart/2008/layout/VerticalCurvedList"/>
    <dgm:cxn modelId="{4B6F52D6-AAEC-4C2B-A195-03573AC089E5}" type="presParOf" srcId="{3CD1D8E8-CF4E-452F-8F28-BE8D86A8A437}" destId="{AFA7AB11-C79A-4FCB-BF18-D89EF103A730}" srcOrd="4" destOrd="0" presId="urn:microsoft.com/office/officeart/2008/layout/VerticalCurvedList"/>
    <dgm:cxn modelId="{1E5D7981-B406-4838-8EF4-60073E9B3343}" type="presParOf" srcId="{AFA7AB11-C79A-4FCB-BF18-D89EF103A730}" destId="{C35B8BA8-5C81-468A-AADC-D0922CB3E4B2}" srcOrd="0" destOrd="0" presId="urn:microsoft.com/office/officeart/2008/layout/VerticalCurvedList"/>
    <dgm:cxn modelId="{66EBDC51-00F3-42EA-BB37-E95C5BF28C0C}" type="presParOf" srcId="{3CD1D8E8-CF4E-452F-8F28-BE8D86A8A437}" destId="{BE686851-791C-448E-BFB4-F16BD59FBF26}" srcOrd="5" destOrd="0" presId="urn:microsoft.com/office/officeart/2008/layout/VerticalCurvedList"/>
    <dgm:cxn modelId="{76D3EAAE-5774-49E5-B389-25928C319658}" type="presParOf" srcId="{3CD1D8E8-CF4E-452F-8F28-BE8D86A8A437}" destId="{A95F3BDF-5759-413C-8164-038BF85BB2FF}" srcOrd="6" destOrd="0" presId="urn:microsoft.com/office/officeart/2008/layout/VerticalCurvedList"/>
    <dgm:cxn modelId="{51310D47-8E50-49F5-8874-454C10D693CC}" type="presParOf" srcId="{A95F3BDF-5759-413C-8164-038BF85BB2FF}" destId="{F4E64D36-0621-407F-8DA1-1ED68BC12D80}"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A76F058A-CCA6-4B1D-A17F-095408AF3DB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8B538A2-C63D-45C9-A46D-73C6DA7EED31}">
      <dgm:prSet/>
      <dgm:spPr/>
      <dgm:t>
        <a:bodyPr/>
        <a:lstStyle/>
        <a:p>
          <a:r>
            <a:rPr lang="en-CA" dirty="0">
              <a:solidFill>
                <a:schemeClr val="tx1"/>
              </a:solidFill>
              <a:latin typeface="Calibri" panose="020F0502020204030204" pitchFamily="34" charset="0"/>
              <a:cs typeface="Calibri" panose="020F0502020204030204" pitchFamily="34" charset="0"/>
            </a:rPr>
            <a:t>As I mentioned previously, Chiara and her first companions were struck by Jesus’ </a:t>
          </a:r>
          <a:r>
            <a:rPr lang="en-CA" b="1" dirty="0">
              <a:solidFill>
                <a:schemeClr val="tx1"/>
              </a:solidFill>
              <a:latin typeface="Calibri" panose="020F0502020204030204" pitchFamily="34" charset="0"/>
              <a:cs typeface="Calibri" panose="020F0502020204030204" pitchFamily="34" charset="0"/>
            </a:rPr>
            <a:t>New Commandment</a:t>
          </a:r>
          <a:r>
            <a:rPr lang="en-CA" dirty="0">
              <a:solidFill>
                <a:schemeClr val="tx1"/>
              </a:solidFill>
              <a:latin typeface="Calibri" panose="020F0502020204030204" pitchFamily="34" charset="0"/>
              <a:cs typeface="Calibri" panose="020F0502020204030204" pitchFamily="34" charset="0"/>
            </a:rPr>
            <a:t>, “Love one another </a:t>
          </a:r>
          <a:r>
            <a:rPr lang="en-CA" b="1" dirty="0">
              <a:solidFill>
                <a:schemeClr val="tx1"/>
              </a:solidFill>
              <a:latin typeface="Calibri" panose="020F0502020204030204" pitchFamily="34" charset="0"/>
              <a:cs typeface="Calibri" panose="020F0502020204030204" pitchFamily="34" charset="0"/>
            </a:rPr>
            <a:t>AS</a:t>
          </a:r>
          <a:r>
            <a:rPr lang="en-CA" dirty="0">
              <a:solidFill>
                <a:schemeClr val="tx1"/>
              </a:solidFill>
              <a:latin typeface="Calibri" panose="020F0502020204030204" pitchFamily="34" charset="0"/>
              <a:cs typeface="Calibri" panose="020F0502020204030204" pitchFamily="34" charset="0"/>
            </a:rPr>
            <a:t> I have loved you”.   That word </a:t>
          </a:r>
          <a:r>
            <a:rPr lang="en-CA" b="1" dirty="0">
              <a:solidFill>
                <a:srgbClr val="FF0000"/>
              </a:solidFill>
              <a:latin typeface="Calibri" panose="020F0502020204030204" pitchFamily="34" charset="0"/>
              <a:cs typeface="Calibri" panose="020F0502020204030204" pitchFamily="34" charset="0"/>
            </a:rPr>
            <a:t>AS</a:t>
          </a:r>
          <a:r>
            <a:rPr lang="en-CA" dirty="0">
              <a:solidFill>
                <a:schemeClr val="tx1"/>
              </a:solidFill>
              <a:latin typeface="Calibri" panose="020F0502020204030204" pitchFamily="34" charset="0"/>
              <a:cs typeface="Calibri" panose="020F0502020204030204" pitchFamily="34" charset="0"/>
            </a:rPr>
            <a:t>! They knew they had to be ready to give everything, in every situation according to God’s will for them, asking for His wisdom and prudence.</a:t>
          </a:r>
          <a:endParaRPr lang="en-US" dirty="0">
            <a:solidFill>
              <a:schemeClr val="tx1"/>
            </a:solidFill>
            <a:latin typeface="Calibri" panose="020F0502020204030204" pitchFamily="34" charset="0"/>
            <a:cs typeface="Calibri" panose="020F0502020204030204" pitchFamily="34" charset="0"/>
          </a:endParaRPr>
        </a:p>
      </dgm:t>
    </dgm:pt>
    <dgm:pt modelId="{38EC65EB-C6B4-4407-8F26-F15B52DBEB58}" type="parTrans" cxnId="{CBD60C51-31D7-4EFF-89C2-1AA831D87774}">
      <dgm:prSet/>
      <dgm:spPr/>
      <dgm:t>
        <a:bodyPr/>
        <a:lstStyle/>
        <a:p>
          <a:endParaRPr lang="en-US"/>
        </a:p>
      </dgm:t>
    </dgm:pt>
    <dgm:pt modelId="{9AB3EC23-FF86-4171-B2B8-31C312AE4CDD}" type="sibTrans" cxnId="{CBD60C51-31D7-4EFF-89C2-1AA831D87774}">
      <dgm:prSet/>
      <dgm:spPr/>
      <dgm:t>
        <a:bodyPr/>
        <a:lstStyle/>
        <a:p>
          <a:endParaRPr lang="en-US"/>
        </a:p>
      </dgm:t>
    </dgm:pt>
    <dgm:pt modelId="{FCF6015C-D170-4886-86F4-40B9655F5AC9}">
      <dgm:prSet custT="1"/>
      <dgm:spPr/>
      <dgm:t>
        <a:bodyPr/>
        <a:lstStyle/>
        <a:p>
          <a:r>
            <a:rPr lang="en-CA" sz="2400" dirty="0">
              <a:solidFill>
                <a:schemeClr val="tx1"/>
              </a:solidFill>
              <a:latin typeface="Calibri" panose="020F0502020204030204" pitchFamily="34" charset="0"/>
              <a:cs typeface="Calibri" panose="020F0502020204030204" pitchFamily="34" charset="0"/>
            </a:rPr>
            <a:t>Jesus tells us that whatever we do to the least, we do to Him. Our neighbour is whoever is next to us in the present moment.</a:t>
          </a:r>
        </a:p>
        <a:p>
          <a:r>
            <a:rPr lang="en-CA" sz="2200" dirty="0">
              <a:latin typeface="Calibri" panose="020F0502020204030204" pitchFamily="34" charset="0"/>
              <a:cs typeface="Calibri" panose="020F0502020204030204" pitchFamily="34" charset="0"/>
            </a:rPr>
            <a:t>Two small experiences</a:t>
          </a:r>
          <a:endParaRPr lang="en-US" sz="2200" dirty="0">
            <a:latin typeface="Calibri" panose="020F0502020204030204" pitchFamily="34" charset="0"/>
            <a:cs typeface="Calibri" panose="020F0502020204030204" pitchFamily="34" charset="0"/>
          </a:endParaRPr>
        </a:p>
      </dgm:t>
    </dgm:pt>
    <dgm:pt modelId="{6A7ABC9E-13A3-44CC-BA1D-DAF652A414F4}" type="parTrans" cxnId="{074B9619-95B4-4F29-99B6-D8E51E5A29BE}">
      <dgm:prSet/>
      <dgm:spPr/>
      <dgm:t>
        <a:bodyPr/>
        <a:lstStyle/>
        <a:p>
          <a:endParaRPr lang="en-US"/>
        </a:p>
      </dgm:t>
    </dgm:pt>
    <dgm:pt modelId="{08B7BAC6-B7C7-4E55-B544-4B97E5EC4F06}" type="sibTrans" cxnId="{074B9619-95B4-4F29-99B6-D8E51E5A29BE}">
      <dgm:prSet/>
      <dgm:spPr/>
      <dgm:t>
        <a:bodyPr/>
        <a:lstStyle/>
        <a:p>
          <a:endParaRPr lang="en-US"/>
        </a:p>
      </dgm:t>
    </dgm:pt>
    <dgm:pt modelId="{A28F7EEC-AE8B-44B7-9BFC-38C0F8F597D6}" type="pres">
      <dgm:prSet presAssocID="{A76F058A-CCA6-4B1D-A17F-095408AF3DBD}" presName="linear" presStyleCnt="0">
        <dgm:presLayoutVars>
          <dgm:animLvl val="lvl"/>
          <dgm:resizeHandles val="exact"/>
        </dgm:presLayoutVars>
      </dgm:prSet>
      <dgm:spPr/>
    </dgm:pt>
    <dgm:pt modelId="{5B8B8F1E-05CC-4EFC-AB16-AB14999C3216}" type="pres">
      <dgm:prSet presAssocID="{28B538A2-C63D-45C9-A46D-73C6DA7EED31}" presName="parentText" presStyleLbl="node1" presStyleIdx="0" presStyleCnt="2">
        <dgm:presLayoutVars>
          <dgm:chMax val="0"/>
          <dgm:bulletEnabled val="1"/>
        </dgm:presLayoutVars>
      </dgm:prSet>
      <dgm:spPr/>
    </dgm:pt>
    <dgm:pt modelId="{E76B5D0B-C949-4BC3-B81A-C81E2DB24DB5}" type="pres">
      <dgm:prSet presAssocID="{9AB3EC23-FF86-4171-B2B8-31C312AE4CDD}" presName="spacer" presStyleCnt="0"/>
      <dgm:spPr/>
    </dgm:pt>
    <dgm:pt modelId="{80015947-6CEB-45CF-B9F7-9F0BECE3B58E}" type="pres">
      <dgm:prSet presAssocID="{FCF6015C-D170-4886-86F4-40B9655F5AC9}" presName="parentText" presStyleLbl="node1" presStyleIdx="1" presStyleCnt="2">
        <dgm:presLayoutVars>
          <dgm:chMax val="0"/>
          <dgm:bulletEnabled val="1"/>
        </dgm:presLayoutVars>
      </dgm:prSet>
      <dgm:spPr/>
    </dgm:pt>
  </dgm:ptLst>
  <dgm:cxnLst>
    <dgm:cxn modelId="{074B9619-95B4-4F29-99B6-D8E51E5A29BE}" srcId="{A76F058A-CCA6-4B1D-A17F-095408AF3DBD}" destId="{FCF6015C-D170-4886-86F4-40B9655F5AC9}" srcOrd="1" destOrd="0" parTransId="{6A7ABC9E-13A3-44CC-BA1D-DAF652A414F4}" sibTransId="{08B7BAC6-B7C7-4E55-B544-4B97E5EC4F06}"/>
    <dgm:cxn modelId="{ED64743B-208B-4FBB-9930-6362B842647F}" type="presOf" srcId="{28B538A2-C63D-45C9-A46D-73C6DA7EED31}" destId="{5B8B8F1E-05CC-4EFC-AB16-AB14999C3216}" srcOrd="0" destOrd="0" presId="urn:microsoft.com/office/officeart/2005/8/layout/vList2"/>
    <dgm:cxn modelId="{CBD60C51-31D7-4EFF-89C2-1AA831D87774}" srcId="{A76F058A-CCA6-4B1D-A17F-095408AF3DBD}" destId="{28B538A2-C63D-45C9-A46D-73C6DA7EED31}" srcOrd="0" destOrd="0" parTransId="{38EC65EB-C6B4-4407-8F26-F15B52DBEB58}" sibTransId="{9AB3EC23-FF86-4171-B2B8-31C312AE4CDD}"/>
    <dgm:cxn modelId="{56E6BD58-F3B9-4D87-81AC-18B24E130481}" type="presOf" srcId="{A76F058A-CCA6-4B1D-A17F-095408AF3DBD}" destId="{A28F7EEC-AE8B-44B7-9BFC-38C0F8F597D6}" srcOrd="0" destOrd="0" presId="urn:microsoft.com/office/officeart/2005/8/layout/vList2"/>
    <dgm:cxn modelId="{CFC838EB-23A4-4E08-A445-ADDDAB79B5C2}" type="presOf" srcId="{FCF6015C-D170-4886-86F4-40B9655F5AC9}" destId="{80015947-6CEB-45CF-B9F7-9F0BECE3B58E}" srcOrd="0" destOrd="0" presId="urn:microsoft.com/office/officeart/2005/8/layout/vList2"/>
    <dgm:cxn modelId="{206FA9EB-0644-481D-8180-084C94E0FDCF}" type="presParOf" srcId="{A28F7EEC-AE8B-44B7-9BFC-38C0F8F597D6}" destId="{5B8B8F1E-05CC-4EFC-AB16-AB14999C3216}" srcOrd="0" destOrd="0" presId="urn:microsoft.com/office/officeart/2005/8/layout/vList2"/>
    <dgm:cxn modelId="{5340476F-55AD-44F7-82CF-5CF09F739CFD}" type="presParOf" srcId="{A28F7EEC-AE8B-44B7-9BFC-38C0F8F597D6}" destId="{E76B5D0B-C949-4BC3-B81A-C81E2DB24DB5}" srcOrd="1" destOrd="0" presId="urn:microsoft.com/office/officeart/2005/8/layout/vList2"/>
    <dgm:cxn modelId="{D3E9C3F6-591E-4E9A-96B5-0AEBF0BAE15D}" type="presParOf" srcId="{A28F7EEC-AE8B-44B7-9BFC-38C0F8F597D6}" destId="{80015947-6CEB-45CF-B9F7-9F0BECE3B58E}"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A76F058A-CCA6-4B1D-A17F-095408AF3DB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8B538A2-C63D-45C9-A46D-73C6DA7EED31}">
      <dgm:prSet/>
      <dgm:spPr/>
      <dgm:t>
        <a:bodyPr/>
        <a:lstStyle/>
        <a:p>
          <a:r>
            <a:rPr lang="en-CA"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 always realized that the Focolare spirituality helped put my life together between my moments of worship and trying to pray, and my moments of action in the world. </a:t>
          </a:r>
        </a:p>
        <a:p>
          <a:r>
            <a:rPr lang="en-CA"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 more we love our neighbour, in Christ, for himself surely, but as part of our love for Christ, the more we love God. </a:t>
          </a:r>
          <a:endParaRPr lang="en-US" dirty="0">
            <a:solidFill>
              <a:schemeClr val="tx1"/>
            </a:solidFill>
            <a:latin typeface="Calibri" panose="020F0502020204030204" pitchFamily="34" charset="0"/>
            <a:cs typeface="Calibri" panose="020F0502020204030204" pitchFamily="34" charset="0"/>
          </a:endParaRPr>
        </a:p>
      </dgm:t>
    </dgm:pt>
    <dgm:pt modelId="{38EC65EB-C6B4-4407-8F26-F15B52DBEB58}" type="parTrans" cxnId="{CBD60C51-31D7-4EFF-89C2-1AA831D87774}">
      <dgm:prSet/>
      <dgm:spPr/>
      <dgm:t>
        <a:bodyPr/>
        <a:lstStyle/>
        <a:p>
          <a:endParaRPr lang="en-US"/>
        </a:p>
      </dgm:t>
    </dgm:pt>
    <dgm:pt modelId="{9AB3EC23-FF86-4171-B2B8-31C312AE4CDD}" type="sibTrans" cxnId="{CBD60C51-31D7-4EFF-89C2-1AA831D87774}">
      <dgm:prSet/>
      <dgm:spPr/>
      <dgm:t>
        <a:bodyPr/>
        <a:lstStyle/>
        <a:p>
          <a:endParaRPr lang="en-US"/>
        </a:p>
      </dgm:t>
    </dgm:pt>
    <dgm:pt modelId="{FCF6015C-D170-4886-86F4-40B9655F5AC9}">
      <dgm:prSet custT="1"/>
      <dgm:spPr/>
      <dgm:t>
        <a:bodyPr/>
        <a:lstStyle/>
        <a:p>
          <a:pPr algn="ctr"/>
          <a:r>
            <a:rPr lang="en-CA" sz="2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 Christian is one who loves all the time. </a:t>
          </a:r>
          <a:endParaRPr lang="en-US" sz="2400" b="1" dirty="0">
            <a:latin typeface="Calibri" panose="020F0502020204030204" pitchFamily="34" charset="0"/>
            <a:cs typeface="Calibri" panose="020F0502020204030204" pitchFamily="34" charset="0"/>
          </a:endParaRPr>
        </a:p>
      </dgm:t>
    </dgm:pt>
    <dgm:pt modelId="{6A7ABC9E-13A3-44CC-BA1D-DAF652A414F4}" type="parTrans" cxnId="{074B9619-95B4-4F29-99B6-D8E51E5A29BE}">
      <dgm:prSet/>
      <dgm:spPr/>
      <dgm:t>
        <a:bodyPr/>
        <a:lstStyle/>
        <a:p>
          <a:endParaRPr lang="en-US"/>
        </a:p>
      </dgm:t>
    </dgm:pt>
    <dgm:pt modelId="{08B7BAC6-B7C7-4E55-B544-4B97E5EC4F06}" type="sibTrans" cxnId="{074B9619-95B4-4F29-99B6-D8E51E5A29BE}">
      <dgm:prSet/>
      <dgm:spPr/>
      <dgm:t>
        <a:bodyPr/>
        <a:lstStyle/>
        <a:p>
          <a:endParaRPr lang="en-US"/>
        </a:p>
      </dgm:t>
    </dgm:pt>
    <dgm:pt modelId="{A28F7EEC-AE8B-44B7-9BFC-38C0F8F597D6}" type="pres">
      <dgm:prSet presAssocID="{A76F058A-CCA6-4B1D-A17F-095408AF3DBD}" presName="linear" presStyleCnt="0">
        <dgm:presLayoutVars>
          <dgm:animLvl val="lvl"/>
          <dgm:resizeHandles val="exact"/>
        </dgm:presLayoutVars>
      </dgm:prSet>
      <dgm:spPr/>
    </dgm:pt>
    <dgm:pt modelId="{5B8B8F1E-05CC-4EFC-AB16-AB14999C3216}" type="pres">
      <dgm:prSet presAssocID="{28B538A2-C63D-45C9-A46D-73C6DA7EED31}" presName="parentText" presStyleLbl="node1" presStyleIdx="0" presStyleCnt="2">
        <dgm:presLayoutVars>
          <dgm:chMax val="0"/>
          <dgm:bulletEnabled val="1"/>
        </dgm:presLayoutVars>
      </dgm:prSet>
      <dgm:spPr/>
    </dgm:pt>
    <dgm:pt modelId="{E76B5D0B-C949-4BC3-B81A-C81E2DB24DB5}" type="pres">
      <dgm:prSet presAssocID="{9AB3EC23-FF86-4171-B2B8-31C312AE4CDD}" presName="spacer" presStyleCnt="0"/>
      <dgm:spPr/>
    </dgm:pt>
    <dgm:pt modelId="{80015947-6CEB-45CF-B9F7-9F0BECE3B58E}" type="pres">
      <dgm:prSet presAssocID="{FCF6015C-D170-4886-86F4-40B9655F5AC9}" presName="parentText" presStyleLbl="node1" presStyleIdx="1" presStyleCnt="2">
        <dgm:presLayoutVars>
          <dgm:chMax val="0"/>
          <dgm:bulletEnabled val="1"/>
        </dgm:presLayoutVars>
      </dgm:prSet>
      <dgm:spPr/>
    </dgm:pt>
  </dgm:ptLst>
  <dgm:cxnLst>
    <dgm:cxn modelId="{074B9619-95B4-4F29-99B6-D8E51E5A29BE}" srcId="{A76F058A-CCA6-4B1D-A17F-095408AF3DBD}" destId="{FCF6015C-D170-4886-86F4-40B9655F5AC9}" srcOrd="1" destOrd="0" parTransId="{6A7ABC9E-13A3-44CC-BA1D-DAF652A414F4}" sibTransId="{08B7BAC6-B7C7-4E55-B544-4B97E5EC4F06}"/>
    <dgm:cxn modelId="{ED64743B-208B-4FBB-9930-6362B842647F}" type="presOf" srcId="{28B538A2-C63D-45C9-A46D-73C6DA7EED31}" destId="{5B8B8F1E-05CC-4EFC-AB16-AB14999C3216}" srcOrd="0" destOrd="0" presId="urn:microsoft.com/office/officeart/2005/8/layout/vList2"/>
    <dgm:cxn modelId="{CBD60C51-31D7-4EFF-89C2-1AA831D87774}" srcId="{A76F058A-CCA6-4B1D-A17F-095408AF3DBD}" destId="{28B538A2-C63D-45C9-A46D-73C6DA7EED31}" srcOrd="0" destOrd="0" parTransId="{38EC65EB-C6B4-4407-8F26-F15B52DBEB58}" sibTransId="{9AB3EC23-FF86-4171-B2B8-31C312AE4CDD}"/>
    <dgm:cxn modelId="{56E6BD58-F3B9-4D87-81AC-18B24E130481}" type="presOf" srcId="{A76F058A-CCA6-4B1D-A17F-095408AF3DBD}" destId="{A28F7EEC-AE8B-44B7-9BFC-38C0F8F597D6}" srcOrd="0" destOrd="0" presId="urn:microsoft.com/office/officeart/2005/8/layout/vList2"/>
    <dgm:cxn modelId="{CFC838EB-23A4-4E08-A445-ADDDAB79B5C2}" type="presOf" srcId="{FCF6015C-D170-4886-86F4-40B9655F5AC9}" destId="{80015947-6CEB-45CF-B9F7-9F0BECE3B58E}" srcOrd="0" destOrd="0" presId="urn:microsoft.com/office/officeart/2005/8/layout/vList2"/>
    <dgm:cxn modelId="{206FA9EB-0644-481D-8180-084C94E0FDCF}" type="presParOf" srcId="{A28F7EEC-AE8B-44B7-9BFC-38C0F8F597D6}" destId="{5B8B8F1E-05CC-4EFC-AB16-AB14999C3216}" srcOrd="0" destOrd="0" presId="urn:microsoft.com/office/officeart/2005/8/layout/vList2"/>
    <dgm:cxn modelId="{5340476F-55AD-44F7-82CF-5CF09F739CFD}" type="presParOf" srcId="{A28F7EEC-AE8B-44B7-9BFC-38C0F8F597D6}" destId="{E76B5D0B-C949-4BC3-B81A-C81E2DB24DB5}" srcOrd="1" destOrd="0" presId="urn:microsoft.com/office/officeart/2005/8/layout/vList2"/>
    <dgm:cxn modelId="{D3E9C3F6-591E-4E9A-96B5-0AEBF0BAE15D}" type="presParOf" srcId="{A28F7EEC-AE8B-44B7-9BFC-38C0F8F597D6}" destId="{80015947-6CEB-45CF-B9F7-9F0BECE3B58E}"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F0BD91B-BA75-4982-9C9E-5C7CB6B938D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CA"/>
        </a:p>
      </dgm:t>
    </dgm:pt>
    <dgm:pt modelId="{F8FE4D1E-7AA3-4558-9121-5DA382F2D003}">
      <dgm:prSet/>
      <dgm:spPr/>
      <dgm:t>
        <a:bodyPr/>
        <a:lstStyle/>
        <a:p>
          <a:r>
            <a:rPr lang="en-CA" dirty="0">
              <a:solidFill>
                <a:schemeClr val="tx1"/>
              </a:solidFill>
            </a:rPr>
            <a:t>On the feast of Christ the King, they gathered around the altar after Mass, and asked Jesus what He wanted from them. The reading that day, was Jesus’ last prayer, “</a:t>
          </a:r>
          <a:r>
            <a:rPr lang="en-CA" b="1" dirty="0">
              <a:solidFill>
                <a:schemeClr val="tx1"/>
              </a:solidFill>
            </a:rPr>
            <a:t>Father, may they all be one as You are in Me and I am in You,</a:t>
          </a:r>
          <a:r>
            <a:rPr lang="en-CA" dirty="0">
              <a:solidFill>
                <a:schemeClr val="tx1"/>
              </a:solidFill>
            </a:rPr>
            <a:t> </a:t>
          </a:r>
          <a:r>
            <a:rPr lang="en-CA" b="1" dirty="0">
              <a:solidFill>
                <a:schemeClr val="tx1"/>
              </a:solidFill>
            </a:rPr>
            <a:t>may they be one in Us so that the world will believe.</a:t>
          </a:r>
          <a:r>
            <a:rPr lang="en-CA" dirty="0">
              <a:solidFill>
                <a:schemeClr val="tx1"/>
              </a:solidFill>
            </a:rPr>
            <a:t>” </a:t>
          </a:r>
        </a:p>
        <a:p>
          <a:r>
            <a:rPr lang="en-CA" dirty="0">
              <a:solidFill>
                <a:schemeClr val="tx1"/>
              </a:solidFill>
            </a:rPr>
            <a:t>They sensed that day, that this is what they were born for, to contribute to the fulfillment of Jesus’ last prayer for that unity that comes from the Trinity.</a:t>
          </a:r>
        </a:p>
      </dgm:t>
    </dgm:pt>
    <dgm:pt modelId="{8226D0F2-95F4-477B-9526-FC1A94334E39}" type="parTrans" cxnId="{38CBC6E0-4FBC-4C88-AD64-D6E0834CC362}">
      <dgm:prSet/>
      <dgm:spPr/>
      <dgm:t>
        <a:bodyPr/>
        <a:lstStyle/>
        <a:p>
          <a:endParaRPr lang="en-CA"/>
        </a:p>
      </dgm:t>
    </dgm:pt>
    <dgm:pt modelId="{4D5E040D-88A1-4F2A-9785-0C584C559FB8}" type="sibTrans" cxnId="{38CBC6E0-4FBC-4C88-AD64-D6E0834CC362}">
      <dgm:prSet/>
      <dgm:spPr/>
      <dgm:t>
        <a:bodyPr/>
        <a:lstStyle/>
        <a:p>
          <a:endParaRPr lang="en-CA"/>
        </a:p>
      </dgm:t>
    </dgm:pt>
    <dgm:pt modelId="{A3F2B84C-BE3B-4DA2-BF47-FC029AC3C751}" type="pres">
      <dgm:prSet presAssocID="{FF0BD91B-BA75-4982-9C9E-5C7CB6B938DF}" presName="linear" presStyleCnt="0">
        <dgm:presLayoutVars>
          <dgm:animLvl val="lvl"/>
          <dgm:resizeHandles val="exact"/>
        </dgm:presLayoutVars>
      </dgm:prSet>
      <dgm:spPr/>
    </dgm:pt>
    <dgm:pt modelId="{1A619C88-CE4A-4947-AF76-F6D8776BA95F}" type="pres">
      <dgm:prSet presAssocID="{F8FE4D1E-7AA3-4558-9121-5DA382F2D003}" presName="parentText" presStyleLbl="node1" presStyleIdx="0" presStyleCnt="1">
        <dgm:presLayoutVars>
          <dgm:chMax val="0"/>
          <dgm:bulletEnabled val="1"/>
        </dgm:presLayoutVars>
      </dgm:prSet>
      <dgm:spPr/>
    </dgm:pt>
  </dgm:ptLst>
  <dgm:cxnLst>
    <dgm:cxn modelId="{B4BC2052-7C8F-47C3-A5BD-26368D513667}" type="presOf" srcId="{F8FE4D1E-7AA3-4558-9121-5DA382F2D003}" destId="{1A619C88-CE4A-4947-AF76-F6D8776BA95F}" srcOrd="0" destOrd="0" presId="urn:microsoft.com/office/officeart/2005/8/layout/vList2"/>
    <dgm:cxn modelId="{1AAAC488-F023-4588-BA48-9867C5CD166F}" type="presOf" srcId="{FF0BD91B-BA75-4982-9C9E-5C7CB6B938DF}" destId="{A3F2B84C-BE3B-4DA2-BF47-FC029AC3C751}" srcOrd="0" destOrd="0" presId="urn:microsoft.com/office/officeart/2005/8/layout/vList2"/>
    <dgm:cxn modelId="{38CBC6E0-4FBC-4C88-AD64-D6E0834CC362}" srcId="{FF0BD91B-BA75-4982-9C9E-5C7CB6B938DF}" destId="{F8FE4D1E-7AA3-4558-9121-5DA382F2D003}" srcOrd="0" destOrd="0" parTransId="{8226D0F2-95F4-477B-9526-FC1A94334E39}" sibTransId="{4D5E040D-88A1-4F2A-9785-0C584C559FB8}"/>
    <dgm:cxn modelId="{EA7834ED-800D-4C39-85CB-B53F713DAAEB}" type="presParOf" srcId="{A3F2B84C-BE3B-4DA2-BF47-FC029AC3C751}" destId="{1A619C88-CE4A-4947-AF76-F6D8776BA95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B626B3B7-1363-40D4-935F-497214D19FE3}"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C8E46542-9D4C-4E26-A61D-0CEF69930985}">
      <dgm:prSet/>
      <dgm:spPr/>
      <dgm:t>
        <a:bodyPr/>
        <a:lstStyle/>
        <a:p>
          <a:r>
            <a:rPr lang="en-CA" dirty="0">
              <a:solidFill>
                <a:schemeClr val="tx1"/>
              </a:solidFill>
              <a:latin typeface="Calibri" panose="020F0502020204030204" pitchFamily="34" charset="0"/>
              <a:cs typeface="Calibri" panose="020F0502020204030204" pitchFamily="34" charset="0"/>
            </a:rPr>
            <a:t>Chiara was a teacher by profession, so she was always conscious of how to communicate their discovery of God as Love.</a:t>
          </a:r>
          <a:endParaRPr lang="en-US" dirty="0">
            <a:solidFill>
              <a:schemeClr val="tx1"/>
            </a:solidFill>
            <a:latin typeface="Calibri" panose="020F0502020204030204" pitchFamily="34" charset="0"/>
            <a:cs typeface="Calibri" panose="020F0502020204030204" pitchFamily="34" charset="0"/>
          </a:endParaRPr>
        </a:p>
      </dgm:t>
    </dgm:pt>
    <dgm:pt modelId="{5D4193CF-41D6-4853-AF82-9FFE18C9DA7B}" type="parTrans" cxnId="{02B32FD6-BECA-48AB-BADC-ADAB4DACF717}">
      <dgm:prSet/>
      <dgm:spPr/>
      <dgm:t>
        <a:bodyPr/>
        <a:lstStyle/>
        <a:p>
          <a:endParaRPr lang="en-US"/>
        </a:p>
      </dgm:t>
    </dgm:pt>
    <dgm:pt modelId="{B0129BBA-A81B-4207-AD60-4CB2D8946811}" type="sibTrans" cxnId="{02B32FD6-BECA-48AB-BADC-ADAB4DACF717}">
      <dgm:prSet/>
      <dgm:spPr/>
      <dgm:t>
        <a:bodyPr/>
        <a:lstStyle/>
        <a:p>
          <a:endParaRPr lang="en-US"/>
        </a:p>
      </dgm:t>
    </dgm:pt>
    <dgm:pt modelId="{CA156782-0724-4279-B15B-7F353B211B45}">
      <dgm:prSet/>
      <dgm:spPr/>
      <dgm:t>
        <a:bodyPr/>
        <a:lstStyle/>
        <a:p>
          <a:r>
            <a:rPr lang="en-CA" dirty="0">
              <a:solidFill>
                <a:schemeClr val="tx1"/>
              </a:solidFill>
              <a:latin typeface="Calibri" panose="020F0502020204030204" pitchFamily="34" charset="0"/>
              <a:cs typeface="Calibri" panose="020F0502020204030204" pitchFamily="34" charset="0"/>
            </a:rPr>
            <a:t>One of the things she suggested at the very beginning, was to learn the Gospel, one sentence at a time, one word at a time. This started the practice that still continues of living one sentence of Scripture monthly, </a:t>
          </a:r>
          <a:r>
            <a:rPr lang="en-CA" b="1" dirty="0">
              <a:solidFill>
                <a:schemeClr val="tx1"/>
              </a:solidFill>
              <a:latin typeface="Calibri" panose="020F0502020204030204" pitchFamily="34" charset="0"/>
              <a:cs typeface="Calibri" panose="020F0502020204030204" pitchFamily="34" charset="0"/>
            </a:rPr>
            <a:t>the Word of Life, </a:t>
          </a:r>
          <a:r>
            <a:rPr lang="en-CA" dirty="0">
              <a:solidFill>
                <a:schemeClr val="tx1"/>
              </a:solidFill>
              <a:latin typeface="Calibri" panose="020F0502020204030204" pitchFamily="34" charset="0"/>
              <a:cs typeface="Calibri" panose="020F0502020204030204" pitchFamily="34" charset="0"/>
            </a:rPr>
            <a:t>and then getting together to share our experiences, our successes and our failures.</a:t>
          </a:r>
        </a:p>
      </dgm:t>
    </dgm:pt>
    <dgm:pt modelId="{5859B5AF-EA8E-4915-B93C-2E50DE4B213D}" type="parTrans" cxnId="{6F88D4C7-6C30-4DAB-8FFB-C738B33E9B04}">
      <dgm:prSet/>
      <dgm:spPr/>
      <dgm:t>
        <a:bodyPr/>
        <a:lstStyle/>
        <a:p>
          <a:endParaRPr lang="en-CA"/>
        </a:p>
      </dgm:t>
    </dgm:pt>
    <dgm:pt modelId="{3F778869-FE02-4188-BC75-37996A6687D6}" type="sibTrans" cxnId="{6F88D4C7-6C30-4DAB-8FFB-C738B33E9B04}">
      <dgm:prSet/>
      <dgm:spPr/>
      <dgm:t>
        <a:bodyPr/>
        <a:lstStyle/>
        <a:p>
          <a:endParaRPr lang="en-CA"/>
        </a:p>
      </dgm:t>
    </dgm:pt>
    <dgm:pt modelId="{B02C3BD9-3C1A-4C52-97B3-252951CCED2B}" type="pres">
      <dgm:prSet presAssocID="{B626B3B7-1363-40D4-935F-497214D19FE3}" presName="linear" presStyleCnt="0">
        <dgm:presLayoutVars>
          <dgm:animLvl val="lvl"/>
          <dgm:resizeHandles val="exact"/>
        </dgm:presLayoutVars>
      </dgm:prSet>
      <dgm:spPr/>
    </dgm:pt>
    <dgm:pt modelId="{BFB47A18-ACA2-42B5-897A-24F631EA52F1}" type="pres">
      <dgm:prSet presAssocID="{C8E46542-9D4C-4E26-A61D-0CEF69930985}" presName="parentText" presStyleLbl="node1" presStyleIdx="0" presStyleCnt="2">
        <dgm:presLayoutVars>
          <dgm:chMax val="0"/>
          <dgm:bulletEnabled val="1"/>
        </dgm:presLayoutVars>
      </dgm:prSet>
      <dgm:spPr/>
    </dgm:pt>
    <dgm:pt modelId="{74AE518F-1B61-4499-8D9A-9FB4AAA8BDED}" type="pres">
      <dgm:prSet presAssocID="{B0129BBA-A81B-4207-AD60-4CB2D8946811}" presName="spacer" presStyleCnt="0"/>
      <dgm:spPr/>
    </dgm:pt>
    <dgm:pt modelId="{640E80E7-466F-48A2-B2EF-48D5F6D0D8BA}" type="pres">
      <dgm:prSet presAssocID="{CA156782-0724-4279-B15B-7F353B211B45}" presName="parentText" presStyleLbl="node1" presStyleIdx="1" presStyleCnt="2">
        <dgm:presLayoutVars>
          <dgm:chMax val="0"/>
          <dgm:bulletEnabled val="1"/>
        </dgm:presLayoutVars>
      </dgm:prSet>
      <dgm:spPr/>
    </dgm:pt>
  </dgm:ptLst>
  <dgm:cxnLst>
    <dgm:cxn modelId="{4DECA242-81D7-4D6B-9745-0C0320212775}" type="presOf" srcId="{CA156782-0724-4279-B15B-7F353B211B45}" destId="{640E80E7-466F-48A2-B2EF-48D5F6D0D8BA}" srcOrd="0" destOrd="0" presId="urn:microsoft.com/office/officeart/2005/8/layout/vList2"/>
    <dgm:cxn modelId="{9135756C-8757-4F11-8170-A906DA8E0ECC}" type="presOf" srcId="{C8E46542-9D4C-4E26-A61D-0CEF69930985}" destId="{BFB47A18-ACA2-42B5-897A-24F631EA52F1}" srcOrd="0" destOrd="0" presId="urn:microsoft.com/office/officeart/2005/8/layout/vList2"/>
    <dgm:cxn modelId="{6F88D4C7-6C30-4DAB-8FFB-C738B33E9B04}" srcId="{B626B3B7-1363-40D4-935F-497214D19FE3}" destId="{CA156782-0724-4279-B15B-7F353B211B45}" srcOrd="1" destOrd="0" parTransId="{5859B5AF-EA8E-4915-B93C-2E50DE4B213D}" sibTransId="{3F778869-FE02-4188-BC75-37996A6687D6}"/>
    <dgm:cxn modelId="{02B32FD6-BECA-48AB-BADC-ADAB4DACF717}" srcId="{B626B3B7-1363-40D4-935F-497214D19FE3}" destId="{C8E46542-9D4C-4E26-A61D-0CEF69930985}" srcOrd="0" destOrd="0" parTransId="{5D4193CF-41D6-4853-AF82-9FFE18C9DA7B}" sibTransId="{B0129BBA-A81B-4207-AD60-4CB2D8946811}"/>
    <dgm:cxn modelId="{726CF3F4-16AB-4CC4-9282-6BB248ECDDFF}" type="presOf" srcId="{B626B3B7-1363-40D4-935F-497214D19FE3}" destId="{B02C3BD9-3C1A-4C52-97B3-252951CCED2B}" srcOrd="0" destOrd="0" presId="urn:microsoft.com/office/officeart/2005/8/layout/vList2"/>
    <dgm:cxn modelId="{42899715-6D99-424E-9989-7D28FBC10786}" type="presParOf" srcId="{B02C3BD9-3C1A-4C52-97B3-252951CCED2B}" destId="{BFB47A18-ACA2-42B5-897A-24F631EA52F1}" srcOrd="0" destOrd="0" presId="urn:microsoft.com/office/officeart/2005/8/layout/vList2"/>
    <dgm:cxn modelId="{5A51C705-FCE3-42F8-A9C9-A21C6483D4DE}" type="presParOf" srcId="{B02C3BD9-3C1A-4C52-97B3-252951CCED2B}" destId="{74AE518F-1B61-4499-8D9A-9FB4AAA8BDED}" srcOrd="1" destOrd="0" presId="urn:microsoft.com/office/officeart/2005/8/layout/vList2"/>
    <dgm:cxn modelId="{9D642D77-DE16-4DB3-A692-D9E98BC857E8}" type="presParOf" srcId="{B02C3BD9-3C1A-4C52-97B3-252951CCED2B}" destId="{640E80E7-466F-48A2-B2EF-48D5F6D0D8BA}"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B626B3B7-1363-40D4-935F-497214D19FE3}"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9D3AFC33-765D-445E-B5B2-57C9D7B78E25}">
      <dgm:prSet custT="1"/>
      <dgm:spPr/>
      <dgm:t>
        <a:bodyPr/>
        <a:lstStyle/>
        <a:p>
          <a:pPr>
            <a:buNone/>
          </a:pPr>
          <a:r>
            <a:rPr lang="en-CA" sz="2400" b="1" dirty="0">
              <a:solidFill>
                <a:schemeClr val="tx1"/>
              </a:solidFill>
            </a:rPr>
            <a:t>These numerous, prestigious awards acknowledge her ability to teach us to live the revolution of the Gospel in every field of endeavour.</a:t>
          </a:r>
          <a:endParaRPr lang="en-US" sz="2400" b="1" dirty="0">
            <a:solidFill>
              <a:schemeClr val="tx1"/>
            </a:solidFill>
            <a:latin typeface="Calibri" panose="020F0502020204030204" pitchFamily="34" charset="0"/>
            <a:cs typeface="Calibri" panose="020F0502020204030204" pitchFamily="34" charset="0"/>
          </a:endParaRPr>
        </a:p>
      </dgm:t>
    </dgm:pt>
    <dgm:pt modelId="{B63D8932-AD48-4033-A6B9-DC49A0FB5488}" type="parTrans" cxnId="{633C7CC9-92BF-4732-9931-77DA46B3FD20}">
      <dgm:prSet/>
      <dgm:spPr/>
      <dgm:t>
        <a:bodyPr/>
        <a:lstStyle/>
        <a:p>
          <a:endParaRPr lang="en-US"/>
        </a:p>
      </dgm:t>
    </dgm:pt>
    <dgm:pt modelId="{E71705AA-EAC3-4C78-B530-9317FAB153E8}" type="sibTrans" cxnId="{633C7CC9-92BF-4732-9931-77DA46B3FD20}">
      <dgm:prSet/>
      <dgm:spPr/>
      <dgm:t>
        <a:bodyPr/>
        <a:lstStyle/>
        <a:p>
          <a:endParaRPr lang="en-US"/>
        </a:p>
      </dgm:t>
    </dgm:pt>
    <dgm:pt modelId="{D326B2E9-D4E5-411F-B0E4-68AB18FC7159}">
      <dgm:prSet custT="1"/>
      <dgm:spPr/>
      <dgm:t>
        <a:bodyPr/>
        <a:lstStyle/>
        <a:p>
          <a:r>
            <a:rPr lang="en-CA" sz="2200" dirty="0">
              <a:solidFill>
                <a:schemeClr val="tx1"/>
              </a:solidFill>
              <a:latin typeface="Calibri" panose="020F0502020204030204" pitchFamily="34" charset="0"/>
              <a:cs typeface="Calibri" panose="020F0502020204030204" pitchFamily="34" charset="0"/>
            </a:rPr>
            <a:t>Chiara was given over 20 honorary degrees from universities all over the world for her original thinking in economy, philosophy, theology, sociology, and psychology. She was awarded many international prizes, such as the Templeton Prize for Progress in Religion, and was greatly esteemed in ecumenical circles and different political situations. One of her last foundations was Sophia University near Florence, Italy.</a:t>
          </a:r>
          <a:endParaRPr lang="en-US" sz="2200" dirty="0">
            <a:solidFill>
              <a:schemeClr val="tx1"/>
            </a:solidFill>
            <a:latin typeface="Calibri" panose="020F0502020204030204" pitchFamily="34" charset="0"/>
            <a:cs typeface="Calibri" panose="020F0502020204030204" pitchFamily="34" charset="0"/>
          </a:endParaRPr>
        </a:p>
      </dgm:t>
    </dgm:pt>
    <dgm:pt modelId="{A4478EEF-CBD2-4457-9010-287C4B4A90A2}" type="parTrans" cxnId="{6211929F-90D9-4DA6-8297-39CEDFE73DB7}">
      <dgm:prSet/>
      <dgm:spPr/>
      <dgm:t>
        <a:bodyPr/>
        <a:lstStyle/>
        <a:p>
          <a:endParaRPr lang="en-CA"/>
        </a:p>
      </dgm:t>
    </dgm:pt>
    <dgm:pt modelId="{48B5B320-F761-4753-A974-2535A6915623}" type="sibTrans" cxnId="{6211929F-90D9-4DA6-8297-39CEDFE73DB7}">
      <dgm:prSet/>
      <dgm:spPr/>
      <dgm:t>
        <a:bodyPr/>
        <a:lstStyle/>
        <a:p>
          <a:endParaRPr lang="en-CA"/>
        </a:p>
      </dgm:t>
    </dgm:pt>
    <dgm:pt modelId="{B02C3BD9-3C1A-4C52-97B3-252951CCED2B}" type="pres">
      <dgm:prSet presAssocID="{B626B3B7-1363-40D4-935F-497214D19FE3}" presName="linear" presStyleCnt="0">
        <dgm:presLayoutVars>
          <dgm:animLvl val="lvl"/>
          <dgm:resizeHandles val="exact"/>
        </dgm:presLayoutVars>
      </dgm:prSet>
      <dgm:spPr/>
    </dgm:pt>
    <dgm:pt modelId="{0AB3603E-6D30-4EDE-90C7-31051B96FC24}" type="pres">
      <dgm:prSet presAssocID="{D326B2E9-D4E5-411F-B0E4-68AB18FC7159}" presName="parentText" presStyleLbl="node1" presStyleIdx="0" presStyleCnt="2">
        <dgm:presLayoutVars>
          <dgm:chMax val="0"/>
          <dgm:bulletEnabled val="1"/>
        </dgm:presLayoutVars>
      </dgm:prSet>
      <dgm:spPr/>
    </dgm:pt>
    <dgm:pt modelId="{F80B255D-685A-4103-B051-8F1D5C3A9A30}" type="pres">
      <dgm:prSet presAssocID="{48B5B320-F761-4753-A974-2535A6915623}" presName="spacer" presStyleCnt="0"/>
      <dgm:spPr/>
    </dgm:pt>
    <dgm:pt modelId="{D518350B-7C33-4FE6-8517-247BFF2534F0}" type="pres">
      <dgm:prSet presAssocID="{9D3AFC33-765D-445E-B5B2-57C9D7B78E25}" presName="parentText" presStyleLbl="node1" presStyleIdx="1" presStyleCnt="2" custLinFactY="9613" custLinFactNeighborX="4299" custLinFactNeighborY="100000">
        <dgm:presLayoutVars>
          <dgm:chMax val="0"/>
          <dgm:bulletEnabled val="1"/>
        </dgm:presLayoutVars>
      </dgm:prSet>
      <dgm:spPr/>
    </dgm:pt>
  </dgm:ptLst>
  <dgm:cxnLst>
    <dgm:cxn modelId="{948E703A-378F-4283-9499-A8F198D26229}" type="presOf" srcId="{9D3AFC33-765D-445E-B5B2-57C9D7B78E25}" destId="{D518350B-7C33-4FE6-8517-247BFF2534F0}" srcOrd="0" destOrd="0" presId="urn:microsoft.com/office/officeart/2005/8/layout/vList2"/>
    <dgm:cxn modelId="{D0FAA06D-D565-4059-AA51-1194B2825AED}" type="presOf" srcId="{D326B2E9-D4E5-411F-B0E4-68AB18FC7159}" destId="{0AB3603E-6D30-4EDE-90C7-31051B96FC24}" srcOrd="0" destOrd="0" presId="urn:microsoft.com/office/officeart/2005/8/layout/vList2"/>
    <dgm:cxn modelId="{6211929F-90D9-4DA6-8297-39CEDFE73DB7}" srcId="{B626B3B7-1363-40D4-935F-497214D19FE3}" destId="{D326B2E9-D4E5-411F-B0E4-68AB18FC7159}" srcOrd="0" destOrd="0" parTransId="{A4478EEF-CBD2-4457-9010-287C4B4A90A2}" sibTransId="{48B5B320-F761-4753-A974-2535A6915623}"/>
    <dgm:cxn modelId="{633C7CC9-92BF-4732-9931-77DA46B3FD20}" srcId="{B626B3B7-1363-40D4-935F-497214D19FE3}" destId="{9D3AFC33-765D-445E-B5B2-57C9D7B78E25}" srcOrd="1" destOrd="0" parTransId="{B63D8932-AD48-4033-A6B9-DC49A0FB5488}" sibTransId="{E71705AA-EAC3-4C78-B530-9317FAB153E8}"/>
    <dgm:cxn modelId="{726CF3F4-16AB-4CC4-9282-6BB248ECDDFF}" type="presOf" srcId="{B626B3B7-1363-40D4-935F-497214D19FE3}" destId="{B02C3BD9-3C1A-4C52-97B3-252951CCED2B}" srcOrd="0" destOrd="0" presId="urn:microsoft.com/office/officeart/2005/8/layout/vList2"/>
    <dgm:cxn modelId="{F1634CDA-1746-4004-A5A5-6B02067E2724}" type="presParOf" srcId="{B02C3BD9-3C1A-4C52-97B3-252951CCED2B}" destId="{0AB3603E-6D30-4EDE-90C7-31051B96FC24}" srcOrd="0" destOrd="0" presId="urn:microsoft.com/office/officeart/2005/8/layout/vList2"/>
    <dgm:cxn modelId="{628B22CF-D569-4E3F-8A80-B8B54361DEFA}" type="presParOf" srcId="{B02C3BD9-3C1A-4C52-97B3-252951CCED2B}" destId="{F80B255D-685A-4103-B051-8F1D5C3A9A30}" srcOrd="1" destOrd="0" presId="urn:microsoft.com/office/officeart/2005/8/layout/vList2"/>
    <dgm:cxn modelId="{0E79C4A6-40EA-452F-9410-42E7107D254D}" type="presParOf" srcId="{B02C3BD9-3C1A-4C52-97B3-252951CCED2B}" destId="{D518350B-7C33-4FE6-8517-247BFF2534F0}"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F02FCEC6-CDC2-4102-94DC-A2977D174392}"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8D5EA1FA-D4F8-47B5-A2D2-D59C0C1A3DF3}">
      <dgm:prSet custT="1"/>
      <dgm:spPr/>
      <dgm:t>
        <a:bodyPr/>
        <a:lstStyle/>
        <a:p>
          <a:r>
            <a:rPr lang="en-CA" sz="2400" dirty="0">
              <a:solidFill>
                <a:schemeClr val="tx1"/>
              </a:solidFill>
              <a:latin typeface="Calibri" panose="020F0502020204030204" pitchFamily="34" charset="0"/>
              <a:cs typeface="Calibri" panose="020F0502020204030204" pitchFamily="34" charset="0"/>
            </a:rPr>
            <a:t>A king and tribal leader asked her in Africa, “how can a mere woman accomplish all this?” She just laughed and responded that it was God who did it, not her!</a:t>
          </a:r>
          <a:endParaRPr lang="en-US" sz="2400" dirty="0">
            <a:solidFill>
              <a:schemeClr val="tx1"/>
            </a:solidFill>
            <a:latin typeface="Calibri" panose="020F0502020204030204" pitchFamily="34" charset="0"/>
            <a:cs typeface="Calibri" panose="020F0502020204030204" pitchFamily="34" charset="0"/>
          </a:endParaRPr>
        </a:p>
      </dgm:t>
    </dgm:pt>
    <dgm:pt modelId="{944D990D-AD19-47E7-BCDE-A47BA6DBBED0}" type="parTrans" cxnId="{FE8648AC-0F72-46D5-B121-D023CF0BC04D}">
      <dgm:prSet/>
      <dgm:spPr/>
      <dgm:t>
        <a:bodyPr/>
        <a:lstStyle/>
        <a:p>
          <a:endParaRPr lang="en-US"/>
        </a:p>
      </dgm:t>
    </dgm:pt>
    <dgm:pt modelId="{2CFB1786-0F33-421F-A12C-FF5D63D3C348}" type="sibTrans" cxnId="{FE8648AC-0F72-46D5-B121-D023CF0BC04D}">
      <dgm:prSet/>
      <dgm:spPr/>
      <dgm:t>
        <a:bodyPr/>
        <a:lstStyle/>
        <a:p>
          <a:endParaRPr lang="en-US"/>
        </a:p>
      </dgm:t>
    </dgm:pt>
    <dgm:pt modelId="{554888A4-E181-4519-9361-BE27CD0AE08B}">
      <dgm:prSet custT="1"/>
      <dgm:spPr/>
      <dgm:t>
        <a:bodyPr/>
        <a:lstStyle/>
        <a:p>
          <a:r>
            <a:rPr lang="en-CA" sz="2000" dirty="0">
              <a:solidFill>
                <a:schemeClr val="tx1"/>
              </a:solidFill>
              <a:latin typeface="Calibri" panose="020F0502020204030204" pitchFamily="34" charset="0"/>
              <a:cs typeface="Calibri" panose="020F0502020204030204" pitchFamily="34" charset="0"/>
            </a:rPr>
            <a:t>But with all this, Chiara remained a teacher and she devised a way of teaching children and everyone, what she called </a:t>
          </a:r>
          <a:r>
            <a:rPr lang="en-CA" sz="2000" b="1" dirty="0">
              <a:solidFill>
                <a:schemeClr val="tx1"/>
              </a:solidFill>
              <a:latin typeface="Calibri" panose="020F0502020204030204" pitchFamily="34" charset="0"/>
              <a:cs typeface="Calibri" panose="020F0502020204030204" pitchFamily="34" charset="0"/>
            </a:rPr>
            <a:t>the “Art of Loving</a:t>
          </a:r>
          <a:r>
            <a:rPr lang="en-CA" sz="2000" dirty="0">
              <a:solidFill>
                <a:schemeClr val="tx1"/>
              </a:solidFill>
              <a:latin typeface="Calibri" panose="020F0502020204030204" pitchFamily="34" charset="0"/>
              <a:cs typeface="Calibri" panose="020F0502020204030204" pitchFamily="34" charset="0"/>
            </a:rPr>
            <a:t>”. It’s called the </a:t>
          </a:r>
          <a:r>
            <a:rPr lang="en-CA" sz="2000" b="1" dirty="0">
              <a:solidFill>
                <a:schemeClr val="tx1"/>
              </a:solidFill>
              <a:latin typeface="Calibri" panose="020F0502020204030204" pitchFamily="34" charset="0"/>
              <a:cs typeface="Calibri" panose="020F0502020204030204" pitchFamily="34" charset="0"/>
            </a:rPr>
            <a:t>Cube of Love</a:t>
          </a:r>
          <a:r>
            <a:rPr lang="en-CA" sz="2000" dirty="0">
              <a:solidFill>
                <a:schemeClr val="tx1"/>
              </a:solidFill>
              <a:latin typeface="Calibri" panose="020F0502020204030204" pitchFamily="34" charset="0"/>
              <a:cs typeface="Calibri" panose="020F0502020204030204" pitchFamily="34" charset="0"/>
            </a:rPr>
            <a:t>, where a die is thrown by an individual or a group in a classroom, to find a motto, a sentence derived from the Gospel. Then after a set time, stories are shared of the effects of living that sentence. Here are the points of the </a:t>
          </a:r>
          <a:r>
            <a:rPr lang="en-CA" sz="2000" b="1" dirty="0">
              <a:solidFill>
                <a:schemeClr val="tx1"/>
              </a:solidFill>
              <a:latin typeface="Calibri" panose="020F0502020204030204" pitchFamily="34" charset="0"/>
              <a:cs typeface="Calibri" panose="020F0502020204030204" pitchFamily="34" charset="0"/>
            </a:rPr>
            <a:t>Cube of Love</a:t>
          </a:r>
          <a:r>
            <a:rPr lang="en-CA" sz="2000" dirty="0">
              <a:solidFill>
                <a:schemeClr val="tx1"/>
              </a:solidFill>
              <a:latin typeface="Calibri" panose="020F0502020204030204" pitchFamily="34" charset="0"/>
              <a:cs typeface="Calibri" panose="020F0502020204030204" pitchFamily="34" charset="0"/>
            </a:rPr>
            <a:t>:</a:t>
          </a:r>
          <a:endParaRPr lang="en-US" sz="2000" dirty="0">
            <a:solidFill>
              <a:schemeClr val="tx1"/>
            </a:solidFill>
            <a:latin typeface="Calibri" panose="020F0502020204030204" pitchFamily="34" charset="0"/>
            <a:cs typeface="Calibri" panose="020F0502020204030204" pitchFamily="34" charset="0"/>
          </a:endParaRPr>
        </a:p>
      </dgm:t>
    </dgm:pt>
    <dgm:pt modelId="{032BCBE6-3DCB-4542-8751-CDB20323C616}" type="parTrans" cxnId="{712353EC-6239-4283-88C6-A268F40E46C3}">
      <dgm:prSet/>
      <dgm:spPr/>
      <dgm:t>
        <a:bodyPr/>
        <a:lstStyle/>
        <a:p>
          <a:endParaRPr lang="en-US"/>
        </a:p>
      </dgm:t>
    </dgm:pt>
    <dgm:pt modelId="{6E3AEB30-CFB8-43A2-A20C-926EE0E96BDE}" type="sibTrans" cxnId="{712353EC-6239-4283-88C6-A268F40E46C3}">
      <dgm:prSet/>
      <dgm:spPr/>
      <dgm:t>
        <a:bodyPr/>
        <a:lstStyle/>
        <a:p>
          <a:endParaRPr lang="en-US"/>
        </a:p>
      </dgm:t>
    </dgm:pt>
    <dgm:pt modelId="{C08644C0-5B98-4D11-A079-5B98FF931A83}" type="pres">
      <dgm:prSet presAssocID="{F02FCEC6-CDC2-4102-94DC-A2977D174392}" presName="linear" presStyleCnt="0">
        <dgm:presLayoutVars>
          <dgm:animLvl val="lvl"/>
          <dgm:resizeHandles val="exact"/>
        </dgm:presLayoutVars>
      </dgm:prSet>
      <dgm:spPr/>
    </dgm:pt>
    <dgm:pt modelId="{31CE5A97-C36B-4427-B84E-8A3604C6A836}" type="pres">
      <dgm:prSet presAssocID="{8D5EA1FA-D4F8-47B5-A2D2-D59C0C1A3DF3}" presName="parentText" presStyleLbl="node1" presStyleIdx="0" presStyleCnt="2">
        <dgm:presLayoutVars>
          <dgm:chMax val="0"/>
          <dgm:bulletEnabled val="1"/>
        </dgm:presLayoutVars>
      </dgm:prSet>
      <dgm:spPr/>
    </dgm:pt>
    <dgm:pt modelId="{19385343-A5F1-4E81-B32D-38FE015DEED3}" type="pres">
      <dgm:prSet presAssocID="{2CFB1786-0F33-421F-A12C-FF5D63D3C348}" presName="spacer" presStyleCnt="0"/>
      <dgm:spPr/>
    </dgm:pt>
    <dgm:pt modelId="{25318F5B-95A7-4BE0-AF40-5177C9FF82E5}" type="pres">
      <dgm:prSet presAssocID="{554888A4-E181-4519-9361-BE27CD0AE08B}" presName="parentText" presStyleLbl="node1" presStyleIdx="1" presStyleCnt="2">
        <dgm:presLayoutVars>
          <dgm:chMax val="0"/>
          <dgm:bulletEnabled val="1"/>
        </dgm:presLayoutVars>
      </dgm:prSet>
      <dgm:spPr/>
    </dgm:pt>
  </dgm:ptLst>
  <dgm:cxnLst>
    <dgm:cxn modelId="{0B371D3F-165D-4CF9-81AD-A3DD9EEDBADA}" type="presOf" srcId="{F02FCEC6-CDC2-4102-94DC-A2977D174392}" destId="{C08644C0-5B98-4D11-A079-5B98FF931A83}" srcOrd="0" destOrd="0" presId="urn:microsoft.com/office/officeart/2005/8/layout/vList2"/>
    <dgm:cxn modelId="{66745D8E-08B6-480F-845F-5DBF8F18C48A}" type="presOf" srcId="{8D5EA1FA-D4F8-47B5-A2D2-D59C0C1A3DF3}" destId="{31CE5A97-C36B-4427-B84E-8A3604C6A836}" srcOrd="0" destOrd="0" presId="urn:microsoft.com/office/officeart/2005/8/layout/vList2"/>
    <dgm:cxn modelId="{FE8648AC-0F72-46D5-B121-D023CF0BC04D}" srcId="{F02FCEC6-CDC2-4102-94DC-A2977D174392}" destId="{8D5EA1FA-D4F8-47B5-A2D2-D59C0C1A3DF3}" srcOrd="0" destOrd="0" parTransId="{944D990D-AD19-47E7-BCDE-A47BA6DBBED0}" sibTransId="{2CFB1786-0F33-421F-A12C-FF5D63D3C348}"/>
    <dgm:cxn modelId="{712353EC-6239-4283-88C6-A268F40E46C3}" srcId="{F02FCEC6-CDC2-4102-94DC-A2977D174392}" destId="{554888A4-E181-4519-9361-BE27CD0AE08B}" srcOrd="1" destOrd="0" parTransId="{032BCBE6-3DCB-4542-8751-CDB20323C616}" sibTransId="{6E3AEB30-CFB8-43A2-A20C-926EE0E96BDE}"/>
    <dgm:cxn modelId="{5049A6F8-C357-4445-9463-824ADCE58BC9}" type="presOf" srcId="{554888A4-E181-4519-9361-BE27CD0AE08B}" destId="{25318F5B-95A7-4BE0-AF40-5177C9FF82E5}" srcOrd="0" destOrd="0" presId="urn:microsoft.com/office/officeart/2005/8/layout/vList2"/>
    <dgm:cxn modelId="{66C4D3EF-B67B-490B-990E-F8C18E54067C}" type="presParOf" srcId="{C08644C0-5B98-4D11-A079-5B98FF931A83}" destId="{31CE5A97-C36B-4427-B84E-8A3604C6A836}" srcOrd="0" destOrd="0" presId="urn:microsoft.com/office/officeart/2005/8/layout/vList2"/>
    <dgm:cxn modelId="{588F7025-AA77-4326-A9C4-0C49E00FCA51}" type="presParOf" srcId="{C08644C0-5B98-4D11-A079-5B98FF931A83}" destId="{19385343-A5F1-4E81-B32D-38FE015DEED3}" srcOrd="1" destOrd="0" presId="urn:microsoft.com/office/officeart/2005/8/layout/vList2"/>
    <dgm:cxn modelId="{0C584271-9626-40AD-8D0C-7BF81824B903}" type="presParOf" srcId="{C08644C0-5B98-4D11-A079-5B98FF931A83}" destId="{25318F5B-95A7-4BE0-AF40-5177C9FF82E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7A4DAAB1-2987-44DD-BDD3-F330D9F043B8}" type="doc">
      <dgm:prSet loTypeId="urn:microsoft.com/office/officeart/2016/7/layout/VerticalDownArrowProcess" loCatId="process" qsTypeId="urn:microsoft.com/office/officeart/2005/8/quickstyle/simple1" qsCatId="simple" csTypeId="urn:microsoft.com/office/officeart/2005/8/colors/colorful1" csCatId="colorful" phldr="1"/>
      <dgm:spPr/>
      <dgm:t>
        <a:bodyPr/>
        <a:lstStyle/>
        <a:p>
          <a:endParaRPr lang="en-US"/>
        </a:p>
      </dgm:t>
    </dgm:pt>
    <dgm:pt modelId="{8D4CC1B2-08B8-4239-8C3C-4EF824DE7402}">
      <dgm:prSet/>
      <dgm:spPr/>
      <dgm:t>
        <a:bodyPr/>
        <a:lstStyle/>
        <a:p>
          <a:r>
            <a:rPr lang="en-US" dirty="0"/>
            <a:t>Art</a:t>
          </a:r>
        </a:p>
      </dgm:t>
    </dgm:pt>
    <dgm:pt modelId="{FE762121-E8C1-488F-A77F-74F3D78D12D8}" type="parTrans" cxnId="{4B03D032-3DEC-4853-9037-75DAB6A9C2D0}">
      <dgm:prSet/>
      <dgm:spPr/>
      <dgm:t>
        <a:bodyPr/>
        <a:lstStyle/>
        <a:p>
          <a:endParaRPr lang="en-US"/>
        </a:p>
      </dgm:t>
    </dgm:pt>
    <dgm:pt modelId="{FBCDCD99-6E71-49D8-ADD9-EB7D9E12640C}" type="sibTrans" cxnId="{4B03D032-3DEC-4853-9037-75DAB6A9C2D0}">
      <dgm:prSet/>
      <dgm:spPr/>
      <dgm:t>
        <a:bodyPr/>
        <a:lstStyle/>
        <a:p>
          <a:endParaRPr lang="en-US"/>
        </a:p>
      </dgm:t>
    </dgm:pt>
    <dgm:pt modelId="{5CF3784A-5BF8-4A9E-9AA9-1CFA597CFC87}">
      <dgm:prSet custT="1"/>
      <dgm:spPr/>
      <dgm:t>
        <a:bodyPr/>
        <a:lstStyle/>
        <a:p>
          <a:r>
            <a:rPr lang="en-US" sz="2000" b="1" dirty="0">
              <a:solidFill>
                <a:srgbClr val="FF0000"/>
              </a:solidFill>
            </a:rPr>
            <a:t>Love everyone</a:t>
          </a:r>
          <a:r>
            <a:rPr lang="en-US" sz="2000" dirty="0"/>
            <a:t> We do not choose between the pleasant or unpleasant, young or old, man or woman, fellow countryman or foreigner. We love whoever God puts next to us in the present moment.  </a:t>
          </a:r>
        </a:p>
      </dgm:t>
    </dgm:pt>
    <dgm:pt modelId="{B1D192DC-11DF-4705-9817-DFFE7D21B2CC}" type="parTrans" cxnId="{A3CA2EA1-7B69-4BCC-8305-FA4C8E18C23A}">
      <dgm:prSet/>
      <dgm:spPr/>
      <dgm:t>
        <a:bodyPr/>
        <a:lstStyle/>
        <a:p>
          <a:endParaRPr lang="en-US"/>
        </a:p>
      </dgm:t>
    </dgm:pt>
    <dgm:pt modelId="{38EAD53E-F577-4071-964E-2769CF5E7DA2}" type="sibTrans" cxnId="{A3CA2EA1-7B69-4BCC-8305-FA4C8E18C23A}">
      <dgm:prSet/>
      <dgm:spPr/>
      <dgm:t>
        <a:bodyPr/>
        <a:lstStyle/>
        <a:p>
          <a:endParaRPr lang="en-US"/>
        </a:p>
      </dgm:t>
    </dgm:pt>
    <dgm:pt modelId="{6D15C77F-BE11-4034-8A34-E62327C4576C}">
      <dgm:prSet/>
      <dgm:spPr/>
      <dgm:t>
        <a:bodyPr/>
        <a:lstStyle/>
        <a:p>
          <a:r>
            <a:rPr lang="en-US" dirty="0"/>
            <a:t>Of</a:t>
          </a:r>
        </a:p>
      </dgm:t>
    </dgm:pt>
    <dgm:pt modelId="{CBE156CA-A508-49CA-B608-C4B3147B91A2}" type="parTrans" cxnId="{20F26D1E-CF79-4DC2-ADF0-575CE0394E55}">
      <dgm:prSet/>
      <dgm:spPr/>
      <dgm:t>
        <a:bodyPr/>
        <a:lstStyle/>
        <a:p>
          <a:endParaRPr lang="en-US"/>
        </a:p>
      </dgm:t>
    </dgm:pt>
    <dgm:pt modelId="{76730001-D402-4AE2-91AB-923BDAC878D6}" type="sibTrans" cxnId="{20F26D1E-CF79-4DC2-ADF0-575CE0394E55}">
      <dgm:prSet/>
      <dgm:spPr/>
      <dgm:t>
        <a:bodyPr/>
        <a:lstStyle/>
        <a:p>
          <a:endParaRPr lang="en-US"/>
        </a:p>
      </dgm:t>
    </dgm:pt>
    <dgm:pt modelId="{79BF94AD-01B6-4779-BF90-D950559803F1}">
      <dgm:prSet custT="1"/>
      <dgm:spPr/>
      <dgm:t>
        <a:bodyPr/>
        <a:lstStyle/>
        <a:p>
          <a:r>
            <a:rPr lang="en-US" sz="2000" b="1" dirty="0">
              <a:solidFill>
                <a:srgbClr val="FF0000"/>
              </a:solidFill>
            </a:rPr>
            <a:t>Be the first to love</a:t>
          </a:r>
          <a:r>
            <a:rPr lang="en-US" sz="2000" dirty="0"/>
            <a:t> Take the initiative in loving, don’t wait to be loved.</a:t>
          </a:r>
        </a:p>
      </dgm:t>
    </dgm:pt>
    <dgm:pt modelId="{F6267687-34F3-48A9-A549-14C75046CA86}" type="parTrans" cxnId="{68D73719-FB41-48DC-8F50-209BD12919E5}">
      <dgm:prSet/>
      <dgm:spPr/>
      <dgm:t>
        <a:bodyPr/>
        <a:lstStyle/>
        <a:p>
          <a:endParaRPr lang="en-US"/>
        </a:p>
      </dgm:t>
    </dgm:pt>
    <dgm:pt modelId="{29B95A32-CE10-40EE-8C98-11F17D836CEA}" type="sibTrans" cxnId="{68D73719-FB41-48DC-8F50-209BD12919E5}">
      <dgm:prSet/>
      <dgm:spPr/>
      <dgm:t>
        <a:bodyPr/>
        <a:lstStyle/>
        <a:p>
          <a:endParaRPr lang="en-US"/>
        </a:p>
      </dgm:t>
    </dgm:pt>
    <dgm:pt modelId="{C0166293-C1BC-4358-BFC0-C6F8C9622DDD}">
      <dgm:prSet/>
      <dgm:spPr/>
      <dgm:t>
        <a:bodyPr/>
        <a:lstStyle/>
        <a:p>
          <a:r>
            <a:rPr lang="en-US" dirty="0"/>
            <a:t>Loving</a:t>
          </a:r>
        </a:p>
      </dgm:t>
    </dgm:pt>
    <dgm:pt modelId="{51C5D8FC-C0EB-4CD6-AB0D-A62BE250026B}" type="parTrans" cxnId="{B7523630-EC59-452E-AAAB-94BEAAFCC5BD}">
      <dgm:prSet/>
      <dgm:spPr/>
      <dgm:t>
        <a:bodyPr/>
        <a:lstStyle/>
        <a:p>
          <a:endParaRPr lang="en-US"/>
        </a:p>
      </dgm:t>
    </dgm:pt>
    <dgm:pt modelId="{29C15B86-BC4D-461F-AD57-6360F014226A}" type="sibTrans" cxnId="{B7523630-EC59-452E-AAAB-94BEAAFCC5BD}">
      <dgm:prSet/>
      <dgm:spPr/>
      <dgm:t>
        <a:bodyPr/>
        <a:lstStyle/>
        <a:p>
          <a:endParaRPr lang="en-US"/>
        </a:p>
      </dgm:t>
    </dgm:pt>
    <dgm:pt modelId="{C4045552-1892-4B69-A611-461C10FF3473}">
      <dgm:prSet custT="1"/>
      <dgm:spPr/>
      <dgm:t>
        <a:bodyPr/>
        <a:lstStyle/>
        <a:p>
          <a:r>
            <a:rPr lang="en-US" sz="2000" b="1" dirty="0">
              <a:solidFill>
                <a:srgbClr val="FF0000"/>
              </a:solidFill>
            </a:rPr>
            <a:t>Love others as you love yourself</a:t>
          </a:r>
          <a:r>
            <a:rPr lang="en-US" sz="2000" dirty="0"/>
            <a:t>  Do not do to others what you would not want done to yourself. Love the other’s country as you love your own. This could change the world, make it a great family.</a:t>
          </a:r>
        </a:p>
      </dgm:t>
    </dgm:pt>
    <dgm:pt modelId="{6E525FA0-AF4D-4AC0-BCFD-414F209119FB}" type="parTrans" cxnId="{BB5B8C2A-4277-4585-8F9B-CB59677DBF2D}">
      <dgm:prSet/>
      <dgm:spPr/>
      <dgm:t>
        <a:bodyPr/>
        <a:lstStyle/>
        <a:p>
          <a:endParaRPr lang="en-US"/>
        </a:p>
      </dgm:t>
    </dgm:pt>
    <dgm:pt modelId="{9B6BA006-0AE9-46A4-9DA3-CBA7357E9DA0}" type="sibTrans" cxnId="{BB5B8C2A-4277-4585-8F9B-CB59677DBF2D}">
      <dgm:prSet/>
      <dgm:spPr/>
      <dgm:t>
        <a:bodyPr/>
        <a:lstStyle/>
        <a:p>
          <a:endParaRPr lang="en-US"/>
        </a:p>
      </dgm:t>
    </dgm:pt>
    <dgm:pt modelId="{8BECB48E-789F-41DD-B1D4-FD54B2FDD42A}" type="pres">
      <dgm:prSet presAssocID="{7A4DAAB1-2987-44DD-BDD3-F330D9F043B8}" presName="Name0" presStyleCnt="0">
        <dgm:presLayoutVars>
          <dgm:dir/>
          <dgm:animLvl val="lvl"/>
          <dgm:resizeHandles val="exact"/>
        </dgm:presLayoutVars>
      </dgm:prSet>
      <dgm:spPr/>
    </dgm:pt>
    <dgm:pt modelId="{CE9AE3FA-4BC8-442F-8F85-DDD2979A1D27}" type="pres">
      <dgm:prSet presAssocID="{C0166293-C1BC-4358-BFC0-C6F8C9622DDD}" presName="boxAndChildren" presStyleCnt="0"/>
      <dgm:spPr/>
    </dgm:pt>
    <dgm:pt modelId="{02BC2335-B174-49C3-A1A4-56E72A3BDE5F}" type="pres">
      <dgm:prSet presAssocID="{C0166293-C1BC-4358-BFC0-C6F8C9622DDD}" presName="parentTextBox" presStyleLbl="alignNode1" presStyleIdx="0" presStyleCnt="3"/>
      <dgm:spPr/>
    </dgm:pt>
    <dgm:pt modelId="{5E4779B8-5666-4F9B-B8F7-86E8718011C3}" type="pres">
      <dgm:prSet presAssocID="{C0166293-C1BC-4358-BFC0-C6F8C9622DDD}" presName="descendantBox" presStyleLbl="bgAccFollowNode1" presStyleIdx="0" presStyleCnt="3" custLinFactNeighborX="5129" custLinFactNeighborY="2288"/>
      <dgm:spPr/>
    </dgm:pt>
    <dgm:pt modelId="{496C30DF-FD13-402B-9693-3C0E12F024DF}" type="pres">
      <dgm:prSet presAssocID="{76730001-D402-4AE2-91AB-923BDAC878D6}" presName="sp" presStyleCnt="0"/>
      <dgm:spPr/>
    </dgm:pt>
    <dgm:pt modelId="{6EE4A3C3-A3D5-4917-A3CD-4F72246CD4C0}" type="pres">
      <dgm:prSet presAssocID="{6D15C77F-BE11-4034-8A34-E62327C4576C}" presName="arrowAndChildren" presStyleCnt="0"/>
      <dgm:spPr/>
    </dgm:pt>
    <dgm:pt modelId="{9DE80DCB-096F-4BCB-8CCA-DCFB6881E6B0}" type="pres">
      <dgm:prSet presAssocID="{6D15C77F-BE11-4034-8A34-E62327C4576C}" presName="parentTextArrow" presStyleLbl="node1" presStyleIdx="0" presStyleCnt="0"/>
      <dgm:spPr/>
    </dgm:pt>
    <dgm:pt modelId="{D8CB741D-013F-4AFE-B35F-A6EE01A5FD25}" type="pres">
      <dgm:prSet presAssocID="{6D15C77F-BE11-4034-8A34-E62327C4576C}" presName="arrow" presStyleLbl="alignNode1" presStyleIdx="1" presStyleCnt="3"/>
      <dgm:spPr/>
    </dgm:pt>
    <dgm:pt modelId="{15171C7F-9690-402C-9681-31FDD8445F49}" type="pres">
      <dgm:prSet presAssocID="{6D15C77F-BE11-4034-8A34-E62327C4576C}" presName="descendantArrow" presStyleLbl="bgAccFollowNode1" presStyleIdx="1" presStyleCnt="3"/>
      <dgm:spPr/>
    </dgm:pt>
    <dgm:pt modelId="{84D25EF7-3536-4856-A722-9423AD818F41}" type="pres">
      <dgm:prSet presAssocID="{FBCDCD99-6E71-49D8-ADD9-EB7D9E12640C}" presName="sp" presStyleCnt="0"/>
      <dgm:spPr/>
    </dgm:pt>
    <dgm:pt modelId="{4BBC67DD-5B5F-40F5-81CB-859E4A2A3952}" type="pres">
      <dgm:prSet presAssocID="{8D4CC1B2-08B8-4239-8C3C-4EF824DE7402}" presName="arrowAndChildren" presStyleCnt="0"/>
      <dgm:spPr/>
    </dgm:pt>
    <dgm:pt modelId="{A8F11DD7-A249-40F3-A2C7-F7DFE3018192}" type="pres">
      <dgm:prSet presAssocID="{8D4CC1B2-08B8-4239-8C3C-4EF824DE7402}" presName="parentTextArrow" presStyleLbl="node1" presStyleIdx="0" presStyleCnt="0"/>
      <dgm:spPr/>
    </dgm:pt>
    <dgm:pt modelId="{6BC4D11D-52C6-45D4-B72E-FB50CF0F3380}" type="pres">
      <dgm:prSet presAssocID="{8D4CC1B2-08B8-4239-8C3C-4EF824DE7402}" presName="arrow" presStyleLbl="alignNode1" presStyleIdx="2" presStyleCnt="3"/>
      <dgm:spPr/>
    </dgm:pt>
    <dgm:pt modelId="{24C83C72-0E23-42E5-A951-715FFC5074A9}" type="pres">
      <dgm:prSet presAssocID="{8D4CC1B2-08B8-4239-8C3C-4EF824DE7402}" presName="descendantArrow" presStyleLbl="bgAccFollowNode1" presStyleIdx="2" presStyleCnt="3"/>
      <dgm:spPr/>
    </dgm:pt>
  </dgm:ptLst>
  <dgm:cxnLst>
    <dgm:cxn modelId="{68D73719-FB41-48DC-8F50-209BD12919E5}" srcId="{6D15C77F-BE11-4034-8A34-E62327C4576C}" destId="{79BF94AD-01B6-4779-BF90-D950559803F1}" srcOrd="0" destOrd="0" parTransId="{F6267687-34F3-48A9-A549-14C75046CA86}" sibTransId="{29B95A32-CE10-40EE-8C98-11F17D836CEA}"/>
    <dgm:cxn modelId="{7245001C-401A-4F3B-B64F-6924CA6FF9E1}" type="presOf" srcId="{6D15C77F-BE11-4034-8A34-E62327C4576C}" destId="{9DE80DCB-096F-4BCB-8CCA-DCFB6881E6B0}" srcOrd="0" destOrd="0" presId="urn:microsoft.com/office/officeart/2016/7/layout/VerticalDownArrowProcess"/>
    <dgm:cxn modelId="{20F26D1E-CF79-4DC2-ADF0-575CE0394E55}" srcId="{7A4DAAB1-2987-44DD-BDD3-F330D9F043B8}" destId="{6D15C77F-BE11-4034-8A34-E62327C4576C}" srcOrd="1" destOrd="0" parTransId="{CBE156CA-A508-49CA-B608-C4B3147B91A2}" sibTransId="{76730001-D402-4AE2-91AB-923BDAC878D6}"/>
    <dgm:cxn modelId="{0C250027-A02D-4F97-9023-9EFB85FDF871}" type="presOf" srcId="{8D4CC1B2-08B8-4239-8C3C-4EF824DE7402}" destId="{6BC4D11D-52C6-45D4-B72E-FB50CF0F3380}" srcOrd="1" destOrd="0" presId="urn:microsoft.com/office/officeart/2016/7/layout/VerticalDownArrowProcess"/>
    <dgm:cxn modelId="{BB5B8C2A-4277-4585-8F9B-CB59677DBF2D}" srcId="{C0166293-C1BC-4358-BFC0-C6F8C9622DDD}" destId="{C4045552-1892-4B69-A611-461C10FF3473}" srcOrd="0" destOrd="0" parTransId="{6E525FA0-AF4D-4AC0-BCFD-414F209119FB}" sibTransId="{9B6BA006-0AE9-46A4-9DA3-CBA7357E9DA0}"/>
    <dgm:cxn modelId="{B7523630-EC59-452E-AAAB-94BEAAFCC5BD}" srcId="{7A4DAAB1-2987-44DD-BDD3-F330D9F043B8}" destId="{C0166293-C1BC-4358-BFC0-C6F8C9622DDD}" srcOrd="2" destOrd="0" parTransId="{51C5D8FC-C0EB-4CD6-AB0D-A62BE250026B}" sibTransId="{29C15B86-BC4D-461F-AD57-6360F014226A}"/>
    <dgm:cxn modelId="{4B03D032-3DEC-4853-9037-75DAB6A9C2D0}" srcId="{7A4DAAB1-2987-44DD-BDD3-F330D9F043B8}" destId="{8D4CC1B2-08B8-4239-8C3C-4EF824DE7402}" srcOrd="0" destOrd="0" parTransId="{FE762121-E8C1-488F-A77F-74F3D78D12D8}" sibTransId="{FBCDCD99-6E71-49D8-ADD9-EB7D9E12640C}"/>
    <dgm:cxn modelId="{38097336-0F97-43E8-A9C4-1AD26CC9CBD7}" type="presOf" srcId="{5CF3784A-5BF8-4A9E-9AA9-1CFA597CFC87}" destId="{24C83C72-0E23-42E5-A951-715FFC5074A9}" srcOrd="0" destOrd="0" presId="urn:microsoft.com/office/officeart/2016/7/layout/VerticalDownArrowProcess"/>
    <dgm:cxn modelId="{32942B60-C50A-4566-A614-1AE7FA2F86B7}" type="presOf" srcId="{6D15C77F-BE11-4034-8A34-E62327C4576C}" destId="{D8CB741D-013F-4AFE-B35F-A6EE01A5FD25}" srcOrd="1" destOrd="0" presId="urn:microsoft.com/office/officeart/2016/7/layout/VerticalDownArrowProcess"/>
    <dgm:cxn modelId="{C239DE59-B567-4E3C-9946-A80A355C7130}" type="presOf" srcId="{C0166293-C1BC-4358-BFC0-C6F8C9622DDD}" destId="{02BC2335-B174-49C3-A1A4-56E72A3BDE5F}" srcOrd="0" destOrd="0" presId="urn:microsoft.com/office/officeart/2016/7/layout/VerticalDownArrowProcess"/>
    <dgm:cxn modelId="{56F8F194-FCF1-4DAA-949D-F56340436B45}" type="presOf" srcId="{79BF94AD-01B6-4779-BF90-D950559803F1}" destId="{15171C7F-9690-402C-9681-31FDD8445F49}" srcOrd="0" destOrd="0" presId="urn:microsoft.com/office/officeart/2016/7/layout/VerticalDownArrowProcess"/>
    <dgm:cxn modelId="{A3CA2EA1-7B69-4BCC-8305-FA4C8E18C23A}" srcId="{8D4CC1B2-08B8-4239-8C3C-4EF824DE7402}" destId="{5CF3784A-5BF8-4A9E-9AA9-1CFA597CFC87}" srcOrd="0" destOrd="0" parTransId="{B1D192DC-11DF-4705-9817-DFFE7D21B2CC}" sibTransId="{38EAD53E-F577-4071-964E-2769CF5E7DA2}"/>
    <dgm:cxn modelId="{24BB44AD-EA16-47B6-9E62-27EC773D943B}" type="presOf" srcId="{C4045552-1892-4B69-A611-461C10FF3473}" destId="{5E4779B8-5666-4F9B-B8F7-86E8718011C3}" srcOrd="0" destOrd="0" presId="urn:microsoft.com/office/officeart/2016/7/layout/VerticalDownArrowProcess"/>
    <dgm:cxn modelId="{DB6F4FDA-380F-451D-B5A9-8023C6E21C60}" type="presOf" srcId="{7A4DAAB1-2987-44DD-BDD3-F330D9F043B8}" destId="{8BECB48E-789F-41DD-B1D4-FD54B2FDD42A}" srcOrd="0" destOrd="0" presId="urn:microsoft.com/office/officeart/2016/7/layout/VerticalDownArrowProcess"/>
    <dgm:cxn modelId="{EB614CFF-C6BD-4109-826A-1D446065DA5A}" type="presOf" srcId="{8D4CC1B2-08B8-4239-8C3C-4EF824DE7402}" destId="{A8F11DD7-A249-40F3-A2C7-F7DFE3018192}" srcOrd="0" destOrd="0" presId="urn:microsoft.com/office/officeart/2016/7/layout/VerticalDownArrowProcess"/>
    <dgm:cxn modelId="{B34D6491-630F-4F67-A502-EF9B13A04902}" type="presParOf" srcId="{8BECB48E-789F-41DD-B1D4-FD54B2FDD42A}" destId="{CE9AE3FA-4BC8-442F-8F85-DDD2979A1D27}" srcOrd="0" destOrd="0" presId="urn:microsoft.com/office/officeart/2016/7/layout/VerticalDownArrowProcess"/>
    <dgm:cxn modelId="{CC6AD590-4564-497E-8436-9521AF658A24}" type="presParOf" srcId="{CE9AE3FA-4BC8-442F-8F85-DDD2979A1D27}" destId="{02BC2335-B174-49C3-A1A4-56E72A3BDE5F}" srcOrd="0" destOrd="0" presId="urn:microsoft.com/office/officeart/2016/7/layout/VerticalDownArrowProcess"/>
    <dgm:cxn modelId="{40B2E430-551F-41DC-885E-3883A6E0ACE8}" type="presParOf" srcId="{CE9AE3FA-4BC8-442F-8F85-DDD2979A1D27}" destId="{5E4779B8-5666-4F9B-B8F7-86E8718011C3}" srcOrd="1" destOrd="0" presId="urn:microsoft.com/office/officeart/2016/7/layout/VerticalDownArrowProcess"/>
    <dgm:cxn modelId="{64723C90-AD7A-4242-9D48-237C8A49E10A}" type="presParOf" srcId="{8BECB48E-789F-41DD-B1D4-FD54B2FDD42A}" destId="{496C30DF-FD13-402B-9693-3C0E12F024DF}" srcOrd="1" destOrd="0" presId="urn:microsoft.com/office/officeart/2016/7/layout/VerticalDownArrowProcess"/>
    <dgm:cxn modelId="{F4133BF0-D36A-4946-8DD4-95E19D32EBA5}" type="presParOf" srcId="{8BECB48E-789F-41DD-B1D4-FD54B2FDD42A}" destId="{6EE4A3C3-A3D5-4917-A3CD-4F72246CD4C0}" srcOrd="2" destOrd="0" presId="urn:microsoft.com/office/officeart/2016/7/layout/VerticalDownArrowProcess"/>
    <dgm:cxn modelId="{7B47A5AD-0549-406F-B5C2-C6955073A548}" type="presParOf" srcId="{6EE4A3C3-A3D5-4917-A3CD-4F72246CD4C0}" destId="{9DE80DCB-096F-4BCB-8CCA-DCFB6881E6B0}" srcOrd="0" destOrd="0" presId="urn:microsoft.com/office/officeart/2016/7/layout/VerticalDownArrowProcess"/>
    <dgm:cxn modelId="{AA4FAF93-60E6-417A-81B0-4B14F08E0D53}" type="presParOf" srcId="{6EE4A3C3-A3D5-4917-A3CD-4F72246CD4C0}" destId="{D8CB741D-013F-4AFE-B35F-A6EE01A5FD25}" srcOrd="1" destOrd="0" presId="urn:microsoft.com/office/officeart/2016/7/layout/VerticalDownArrowProcess"/>
    <dgm:cxn modelId="{F91DD649-D98D-43F0-A284-785B69603324}" type="presParOf" srcId="{6EE4A3C3-A3D5-4917-A3CD-4F72246CD4C0}" destId="{15171C7F-9690-402C-9681-31FDD8445F49}" srcOrd="2" destOrd="0" presId="urn:microsoft.com/office/officeart/2016/7/layout/VerticalDownArrowProcess"/>
    <dgm:cxn modelId="{D4B9CD72-FF6A-4DDC-A14D-FB4B1F95F10A}" type="presParOf" srcId="{8BECB48E-789F-41DD-B1D4-FD54B2FDD42A}" destId="{84D25EF7-3536-4856-A722-9423AD818F41}" srcOrd="3" destOrd="0" presId="urn:microsoft.com/office/officeart/2016/7/layout/VerticalDownArrowProcess"/>
    <dgm:cxn modelId="{3FF79412-45AF-4B71-9B9A-67F547AA2649}" type="presParOf" srcId="{8BECB48E-789F-41DD-B1D4-FD54B2FDD42A}" destId="{4BBC67DD-5B5F-40F5-81CB-859E4A2A3952}" srcOrd="4" destOrd="0" presId="urn:microsoft.com/office/officeart/2016/7/layout/VerticalDownArrowProcess"/>
    <dgm:cxn modelId="{0D4D2F95-1A9F-4567-8745-0C5A8E837A69}" type="presParOf" srcId="{4BBC67DD-5B5F-40F5-81CB-859E4A2A3952}" destId="{A8F11DD7-A249-40F3-A2C7-F7DFE3018192}" srcOrd="0" destOrd="0" presId="urn:microsoft.com/office/officeart/2016/7/layout/VerticalDownArrowProcess"/>
    <dgm:cxn modelId="{93BC6532-1CA3-4387-A62A-DC277F6EEAD0}" type="presParOf" srcId="{4BBC67DD-5B5F-40F5-81CB-859E4A2A3952}" destId="{6BC4D11D-52C6-45D4-B72E-FB50CF0F3380}" srcOrd="1" destOrd="0" presId="urn:microsoft.com/office/officeart/2016/7/layout/VerticalDownArrowProcess"/>
    <dgm:cxn modelId="{0B1BA981-3D19-4D6D-8412-B333884DED2B}" type="presParOf" srcId="{4BBC67DD-5B5F-40F5-81CB-859E4A2A3952}" destId="{24C83C72-0E23-42E5-A951-715FFC5074A9}"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7A4DAAB1-2987-44DD-BDD3-F330D9F043B8}" type="doc">
      <dgm:prSet loTypeId="urn:microsoft.com/office/officeart/2016/7/layout/VerticalDownArrowProcess" loCatId="process" qsTypeId="urn:microsoft.com/office/officeart/2005/8/quickstyle/simple1" qsCatId="simple" csTypeId="urn:microsoft.com/office/officeart/2005/8/colors/colorful1" csCatId="colorful" phldr="1"/>
      <dgm:spPr/>
      <dgm:t>
        <a:bodyPr/>
        <a:lstStyle/>
        <a:p>
          <a:endParaRPr lang="en-US"/>
        </a:p>
      </dgm:t>
    </dgm:pt>
    <dgm:pt modelId="{8D4CC1B2-08B8-4239-8C3C-4EF824DE7402}">
      <dgm:prSet/>
      <dgm:spPr/>
      <dgm:t>
        <a:bodyPr/>
        <a:lstStyle/>
        <a:p>
          <a:r>
            <a:rPr lang="en-US" dirty="0"/>
            <a:t>Art</a:t>
          </a:r>
        </a:p>
      </dgm:t>
    </dgm:pt>
    <dgm:pt modelId="{FE762121-E8C1-488F-A77F-74F3D78D12D8}" type="parTrans" cxnId="{4B03D032-3DEC-4853-9037-75DAB6A9C2D0}">
      <dgm:prSet/>
      <dgm:spPr/>
      <dgm:t>
        <a:bodyPr/>
        <a:lstStyle/>
        <a:p>
          <a:endParaRPr lang="en-US"/>
        </a:p>
      </dgm:t>
    </dgm:pt>
    <dgm:pt modelId="{FBCDCD99-6E71-49D8-ADD9-EB7D9E12640C}" type="sibTrans" cxnId="{4B03D032-3DEC-4853-9037-75DAB6A9C2D0}">
      <dgm:prSet/>
      <dgm:spPr/>
      <dgm:t>
        <a:bodyPr/>
        <a:lstStyle/>
        <a:p>
          <a:endParaRPr lang="en-US"/>
        </a:p>
      </dgm:t>
    </dgm:pt>
    <dgm:pt modelId="{5CF3784A-5BF8-4A9E-9AA9-1CFA597CFC87}">
      <dgm:prSet custT="1"/>
      <dgm:spPr/>
      <dgm:t>
        <a:bodyPr/>
        <a:lstStyle/>
        <a:p>
          <a:r>
            <a:rPr lang="en-CA" sz="2000" b="1" dirty="0">
              <a:solidFill>
                <a:srgbClr val="FF0000"/>
              </a:solidFill>
            </a:rPr>
            <a:t>“Make yourself one” with others</a:t>
          </a:r>
          <a:r>
            <a:rPr lang="en-CA" sz="2000" dirty="0"/>
            <a:t> Share their joys and sufferings, walk a mile in their shoes. “To the weak, I became weak…I have become all things to all, to save at least some” (1 Cor 9:22).</a:t>
          </a:r>
          <a:endParaRPr lang="en-US" sz="2000" dirty="0"/>
        </a:p>
      </dgm:t>
    </dgm:pt>
    <dgm:pt modelId="{B1D192DC-11DF-4705-9817-DFFE7D21B2CC}" type="parTrans" cxnId="{A3CA2EA1-7B69-4BCC-8305-FA4C8E18C23A}">
      <dgm:prSet/>
      <dgm:spPr/>
      <dgm:t>
        <a:bodyPr/>
        <a:lstStyle/>
        <a:p>
          <a:endParaRPr lang="en-US"/>
        </a:p>
      </dgm:t>
    </dgm:pt>
    <dgm:pt modelId="{38EAD53E-F577-4071-964E-2769CF5E7DA2}" type="sibTrans" cxnId="{A3CA2EA1-7B69-4BCC-8305-FA4C8E18C23A}">
      <dgm:prSet/>
      <dgm:spPr/>
      <dgm:t>
        <a:bodyPr/>
        <a:lstStyle/>
        <a:p>
          <a:endParaRPr lang="en-US"/>
        </a:p>
      </dgm:t>
    </dgm:pt>
    <dgm:pt modelId="{6D15C77F-BE11-4034-8A34-E62327C4576C}">
      <dgm:prSet/>
      <dgm:spPr/>
      <dgm:t>
        <a:bodyPr/>
        <a:lstStyle/>
        <a:p>
          <a:r>
            <a:rPr lang="en-US" dirty="0"/>
            <a:t>Of</a:t>
          </a:r>
        </a:p>
      </dgm:t>
    </dgm:pt>
    <dgm:pt modelId="{CBE156CA-A508-49CA-B608-C4B3147B91A2}" type="parTrans" cxnId="{20F26D1E-CF79-4DC2-ADF0-575CE0394E55}">
      <dgm:prSet/>
      <dgm:spPr/>
      <dgm:t>
        <a:bodyPr/>
        <a:lstStyle/>
        <a:p>
          <a:endParaRPr lang="en-US"/>
        </a:p>
      </dgm:t>
    </dgm:pt>
    <dgm:pt modelId="{76730001-D402-4AE2-91AB-923BDAC878D6}" type="sibTrans" cxnId="{20F26D1E-CF79-4DC2-ADF0-575CE0394E55}">
      <dgm:prSet/>
      <dgm:spPr/>
      <dgm:t>
        <a:bodyPr/>
        <a:lstStyle/>
        <a:p>
          <a:endParaRPr lang="en-US"/>
        </a:p>
      </dgm:t>
    </dgm:pt>
    <dgm:pt modelId="{79BF94AD-01B6-4779-BF90-D950559803F1}">
      <dgm:prSet custT="1"/>
      <dgm:spPr/>
      <dgm:t>
        <a:bodyPr/>
        <a:lstStyle/>
        <a:p>
          <a:r>
            <a:rPr lang="en-CA" sz="2000" b="1" dirty="0">
              <a:solidFill>
                <a:srgbClr val="FF0000"/>
              </a:solidFill>
            </a:rPr>
            <a:t>Love Jesus in everyone, including our enemies</a:t>
          </a:r>
          <a:r>
            <a:rPr lang="en-CA" sz="2000" dirty="0">
              <a:solidFill>
                <a:srgbClr val="FF0000"/>
              </a:solidFill>
            </a:rPr>
            <a:t> </a:t>
          </a:r>
          <a:r>
            <a:rPr lang="en-CA" sz="2000" dirty="0"/>
            <a:t>In describing the last  judgment, Jesus said, ”Whatever you did for one of these least brothers and sisters of mine, you did it for Me</a:t>
          </a:r>
          <a:r>
            <a:rPr lang="en-CA" sz="2000" b="0" dirty="0"/>
            <a:t>.</a:t>
          </a:r>
          <a:r>
            <a:rPr lang="en-CA" sz="2000" b="1" dirty="0"/>
            <a:t> </a:t>
          </a:r>
          <a:endParaRPr lang="en-US" sz="2000" dirty="0"/>
        </a:p>
      </dgm:t>
    </dgm:pt>
    <dgm:pt modelId="{F6267687-34F3-48A9-A549-14C75046CA86}" type="parTrans" cxnId="{68D73719-FB41-48DC-8F50-209BD12919E5}">
      <dgm:prSet/>
      <dgm:spPr/>
      <dgm:t>
        <a:bodyPr/>
        <a:lstStyle/>
        <a:p>
          <a:endParaRPr lang="en-US"/>
        </a:p>
      </dgm:t>
    </dgm:pt>
    <dgm:pt modelId="{29B95A32-CE10-40EE-8C98-11F17D836CEA}" type="sibTrans" cxnId="{68D73719-FB41-48DC-8F50-209BD12919E5}">
      <dgm:prSet/>
      <dgm:spPr/>
      <dgm:t>
        <a:bodyPr/>
        <a:lstStyle/>
        <a:p>
          <a:endParaRPr lang="en-US"/>
        </a:p>
      </dgm:t>
    </dgm:pt>
    <dgm:pt modelId="{C0166293-C1BC-4358-BFC0-C6F8C9622DDD}">
      <dgm:prSet/>
      <dgm:spPr/>
      <dgm:t>
        <a:bodyPr/>
        <a:lstStyle/>
        <a:p>
          <a:r>
            <a:rPr lang="en-US" dirty="0"/>
            <a:t>Loving</a:t>
          </a:r>
        </a:p>
      </dgm:t>
    </dgm:pt>
    <dgm:pt modelId="{51C5D8FC-C0EB-4CD6-AB0D-A62BE250026B}" type="parTrans" cxnId="{B7523630-EC59-452E-AAAB-94BEAAFCC5BD}">
      <dgm:prSet/>
      <dgm:spPr/>
      <dgm:t>
        <a:bodyPr/>
        <a:lstStyle/>
        <a:p>
          <a:endParaRPr lang="en-US"/>
        </a:p>
      </dgm:t>
    </dgm:pt>
    <dgm:pt modelId="{29C15B86-BC4D-461F-AD57-6360F014226A}" type="sibTrans" cxnId="{B7523630-EC59-452E-AAAB-94BEAAFCC5BD}">
      <dgm:prSet/>
      <dgm:spPr/>
      <dgm:t>
        <a:bodyPr/>
        <a:lstStyle/>
        <a:p>
          <a:endParaRPr lang="en-US"/>
        </a:p>
      </dgm:t>
    </dgm:pt>
    <dgm:pt modelId="{C4045552-1892-4B69-A611-461C10FF3473}">
      <dgm:prSet custT="1"/>
      <dgm:spPr/>
      <dgm:t>
        <a:bodyPr/>
        <a:lstStyle/>
        <a:p>
          <a:r>
            <a:rPr lang="en-CA" sz="2000" b="1" dirty="0">
              <a:solidFill>
                <a:srgbClr val="FF0000"/>
              </a:solidFill>
            </a:rPr>
            <a:t>Mutual Love</a:t>
          </a:r>
          <a:r>
            <a:rPr lang="en-CA" sz="2000" dirty="0">
              <a:solidFill>
                <a:srgbClr val="FF0000"/>
              </a:solidFill>
            </a:rPr>
            <a:t> </a:t>
          </a:r>
          <a:r>
            <a:rPr lang="en-CA" sz="2000" dirty="0"/>
            <a:t>This is true love, Reciprocal love is the highest point of the Art of Loving. It’s our sign, our uniform: “By this will all men know you are my disciples, if you love one another.” </a:t>
          </a:r>
          <a:endParaRPr lang="en-US" sz="2000" dirty="0"/>
        </a:p>
      </dgm:t>
    </dgm:pt>
    <dgm:pt modelId="{6E525FA0-AF4D-4AC0-BCFD-414F209119FB}" type="parTrans" cxnId="{BB5B8C2A-4277-4585-8F9B-CB59677DBF2D}">
      <dgm:prSet/>
      <dgm:spPr/>
      <dgm:t>
        <a:bodyPr/>
        <a:lstStyle/>
        <a:p>
          <a:endParaRPr lang="en-US"/>
        </a:p>
      </dgm:t>
    </dgm:pt>
    <dgm:pt modelId="{9B6BA006-0AE9-46A4-9DA3-CBA7357E9DA0}" type="sibTrans" cxnId="{BB5B8C2A-4277-4585-8F9B-CB59677DBF2D}">
      <dgm:prSet/>
      <dgm:spPr/>
      <dgm:t>
        <a:bodyPr/>
        <a:lstStyle/>
        <a:p>
          <a:endParaRPr lang="en-US"/>
        </a:p>
      </dgm:t>
    </dgm:pt>
    <dgm:pt modelId="{8BECB48E-789F-41DD-B1D4-FD54B2FDD42A}" type="pres">
      <dgm:prSet presAssocID="{7A4DAAB1-2987-44DD-BDD3-F330D9F043B8}" presName="Name0" presStyleCnt="0">
        <dgm:presLayoutVars>
          <dgm:dir/>
          <dgm:animLvl val="lvl"/>
          <dgm:resizeHandles val="exact"/>
        </dgm:presLayoutVars>
      </dgm:prSet>
      <dgm:spPr/>
    </dgm:pt>
    <dgm:pt modelId="{CE9AE3FA-4BC8-442F-8F85-DDD2979A1D27}" type="pres">
      <dgm:prSet presAssocID="{C0166293-C1BC-4358-BFC0-C6F8C9622DDD}" presName="boxAndChildren" presStyleCnt="0"/>
      <dgm:spPr/>
    </dgm:pt>
    <dgm:pt modelId="{02BC2335-B174-49C3-A1A4-56E72A3BDE5F}" type="pres">
      <dgm:prSet presAssocID="{C0166293-C1BC-4358-BFC0-C6F8C9622DDD}" presName="parentTextBox" presStyleLbl="alignNode1" presStyleIdx="0" presStyleCnt="3"/>
      <dgm:spPr/>
    </dgm:pt>
    <dgm:pt modelId="{5E4779B8-5666-4F9B-B8F7-86E8718011C3}" type="pres">
      <dgm:prSet presAssocID="{C0166293-C1BC-4358-BFC0-C6F8C9622DDD}" presName="descendantBox" presStyleLbl="bgAccFollowNode1" presStyleIdx="0" presStyleCnt="3"/>
      <dgm:spPr/>
    </dgm:pt>
    <dgm:pt modelId="{496C30DF-FD13-402B-9693-3C0E12F024DF}" type="pres">
      <dgm:prSet presAssocID="{76730001-D402-4AE2-91AB-923BDAC878D6}" presName="sp" presStyleCnt="0"/>
      <dgm:spPr/>
    </dgm:pt>
    <dgm:pt modelId="{6EE4A3C3-A3D5-4917-A3CD-4F72246CD4C0}" type="pres">
      <dgm:prSet presAssocID="{6D15C77F-BE11-4034-8A34-E62327C4576C}" presName="arrowAndChildren" presStyleCnt="0"/>
      <dgm:spPr/>
    </dgm:pt>
    <dgm:pt modelId="{9DE80DCB-096F-4BCB-8CCA-DCFB6881E6B0}" type="pres">
      <dgm:prSet presAssocID="{6D15C77F-BE11-4034-8A34-E62327C4576C}" presName="parentTextArrow" presStyleLbl="node1" presStyleIdx="0" presStyleCnt="0"/>
      <dgm:spPr/>
    </dgm:pt>
    <dgm:pt modelId="{D8CB741D-013F-4AFE-B35F-A6EE01A5FD25}" type="pres">
      <dgm:prSet presAssocID="{6D15C77F-BE11-4034-8A34-E62327C4576C}" presName="arrow" presStyleLbl="alignNode1" presStyleIdx="1" presStyleCnt="3"/>
      <dgm:spPr/>
    </dgm:pt>
    <dgm:pt modelId="{15171C7F-9690-402C-9681-31FDD8445F49}" type="pres">
      <dgm:prSet presAssocID="{6D15C77F-BE11-4034-8A34-E62327C4576C}" presName="descendantArrow" presStyleLbl="bgAccFollowNode1" presStyleIdx="1" presStyleCnt="3"/>
      <dgm:spPr/>
    </dgm:pt>
    <dgm:pt modelId="{84D25EF7-3536-4856-A722-9423AD818F41}" type="pres">
      <dgm:prSet presAssocID="{FBCDCD99-6E71-49D8-ADD9-EB7D9E12640C}" presName="sp" presStyleCnt="0"/>
      <dgm:spPr/>
    </dgm:pt>
    <dgm:pt modelId="{4BBC67DD-5B5F-40F5-81CB-859E4A2A3952}" type="pres">
      <dgm:prSet presAssocID="{8D4CC1B2-08B8-4239-8C3C-4EF824DE7402}" presName="arrowAndChildren" presStyleCnt="0"/>
      <dgm:spPr/>
    </dgm:pt>
    <dgm:pt modelId="{A8F11DD7-A249-40F3-A2C7-F7DFE3018192}" type="pres">
      <dgm:prSet presAssocID="{8D4CC1B2-08B8-4239-8C3C-4EF824DE7402}" presName="parentTextArrow" presStyleLbl="node1" presStyleIdx="0" presStyleCnt="0"/>
      <dgm:spPr/>
    </dgm:pt>
    <dgm:pt modelId="{6BC4D11D-52C6-45D4-B72E-FB50CF0F3380}" type="pres">
      <dgm:prSet presAssocID="{8D4CC1B2-08B8-4239-8C3C-4EF824DE7402}" presName="arrow" presStyleLbl="alignNode1" presStyleIdx="2" presStyleCnt="3"/>
      <dgm:spPr/>
    </dgm:pt>
    <dgm:pt modelId="{24C83C72-0E23-42E5-A951-715FFC5074A9}" type="pres">
      <dgm:prSet presAssocID="{8D4CC1B2-08B8-4239-8C3C-4EF824DE7402}" presName="descendantArrow" presStyleLbl="bgAccFollowNode1" presStyleIdx="2" presStyleCnt="3"/>
      <dgm:spPr/>
    </dgm:pt>
  </dgm:ptLst>
  <dgm:cxnLst>
    <dgm:cxn modelId="{68D73719-FB41-48DC-8F50-209BD12919E5}" srcId="{6D15C77F-BE11-4034-8A34-E62327C4576C}" destId="{79BF94AD-01B6-4779-BF90-D950559803F1}" srcOrd="0" destOrd="0" parTransId="{F6267687-34F3-48A9-A549-14C75046CA86}" sibTransId="{29B95A32-CE10-40EE-8C98-11F17D836CEA}"/>
    <dgm:cxn modelId="{7245001C-401A-4F3B-B64F-6924CA6FF9E1}" type="presOf" srcId="{6D15C77F-BE11-4034-8A34-E62327C4576C}" destId="{9DE80DCB-096F-4BCB-8CCA-DCFB6881E6B0}" srcOrd="0" destOrd="0" presId="urn:microsoft.com/office/officeart/2016/7/layout/VerticalDownArrowProcess"/>
    <dgm:cxn modelId="{20F26D1E-CF79-4DC2-ADF0-575CE0394E55}" srcId="{7A4DAAB1-2987-44DD-BDD3-F330D9F043B8}" destId="{6D15C77F-BE11-4034-8A34-E62327C4576C}" srcOrd="1" destOrd="0" parTransId="{CBE156CA-A508-49CA-B608-C4B3147B91A2}" sibTransId="{76730001-D402-4AE2-91AB-923BDAC878D6}"/>
    <dgm:cxn modelId="{0C250027-A02D-4F97-9023-9EFB85FDF871}" type="presOf" srcId="{8D4CC1B2-08B8-4239-8C3C-4EF824DE7402}" destId="{6BC4D11D-52C6-45D4-B72E-FB50CF0F3380}" srcOrd="1" destOrd="0" presId="urn:microsoft.com/office/officeart/2016/7/layout/VerticalDownArrowProcess"/>
    <dgm:cxn modelId="{BB5B8C2A-4277-4585-8F9B-CB59677DBF2D}" srcId="{C0166293-C1BC-4358-BFC0-C6F8C9622DDD}" destId="{C4045552-1892-4B69-A611-461C10FF3473}" srcOrd="0" destOrd="0" parTransId="{6E525FA0-AF4D-4AC0-BCFD-414F209119FB}" sibTransId="{9B6BA006-0AE9-46A4-9DA3-CBA7357E9DA0}"/>
    <dgm:cxn modelId="{B7523630-EC59-452E-AAAB-94BEAAFCC5BD}" srcId="{7A4DAAB1-2987-44DD-BDD3-F330D9F043B8}" destId="{C0166293-C1BC-4358-BFC0-C6F8C9622DDD}" srcOrd="2" destOrd="0" parTransId="{51C5D8FC-C0EB-4CD6-AB0D-A62BE250026B}" sibTransId="{29C15B86-BC4D-461F-AD57-6360F014226A}"/>
    <dgm:cxn modelId="{4B03D032-3DEC-4853-9037-75DAB6A9C2D0}" srcId="{7A4DAAB1-2987-44DD-BDD3-F330D9F043B8}" destId="{8D4CC1B2-08B8-4239-8C3C-4EF824DE7402}" srcOrd="0" destOrd="0" parTransId="{FE762121-E8C1-488F-A77F-74F3D78D12D8}" sibTransId="{FBCDCD99-6E71-49D8-ADD9-EB7D9E12640C}"/>
    <dgm:cxn modelId="{38097336-0F97-43E8-A9C4-1AD26CC9CBD7}" type="presOf" srcId="{5CF3784A-5BF8-4A9E-9AA9-1CFA597CFC87}" destId="{24C83C72-0E23-42E5-A951-715FFC5074A9}" srcOrd="0" destOrd="0" presId="urn:microsoft.com/office/officeart/2016/7/layout/VerticalDownArrowProcess"/>
    <dgm:cxn modelId="{32942B60-C50A-4566-A614-1AE7FA2F86B7}" type="presOf" srcId="{6D15C77F-BE11-4034-8A34-E62327C4576C}" destId="{D8CB741D-013F-4AFE-B35F-A6EE01A5FD25}" srcOrd="1" destOrd="0" presId="urn:microsoft.com/office/officeart/2016/7/layout/VerticalDownArrowProcess"/>
    <dgm:cxn modelId="{C239DE59-B567-4E3C-9946-A80A355C7130}" type="presOf" srcId="{C0166293-C1BC-4358-BFC0-C6F8C9622DDD}" destId="{02BC2335-B174-49C3-A1A4-56E72A3BDE5F}" srcOrd="0" destOrd="0" presId="urn:microsoft.com/office/officeart/2016/7/layout/VerticalDownArrowProcess"/>
    <dgm:cxn modelId="{56F8F194-FCF1-4DAA-949D-F56340436B45}" type="presOf" srcId="{79BF94AD-01B6-4779-BF90-D950559803F1}" destId="{15171C7F-9690-402C-9681-31FDD8445F49}" srcOrd="0" destOrd="0" presId="urn:microsoft.com/office/officeart/2016/7/layout/VerticalDownArrowProcess"/>
    <dgm:cxn modelId="{A3CA2EA1-7B69-4BCC-8305-FA4C8E18C23A}" srcId="{8D4CC1B2-08B8-4239-8C3C-4EF824DE7402}" destId="{5CF3784A-5BF8-4A9E-9AA9-1CFA597CFC87}" srcOrd="0" destOrd="0" parTransId="{B1D192DC-11DF-4705-9817-DFFE7D21B2CC}" sibTransId="{38EAD53E-F577-4071-964E-2769CF5E7DA2}"/>
    <dgm:cxn modelId="{24BB44AD-EA16-47B6-9E62-27EC773D943B}" type="presOf" srcId="{C4045552-1892-4B69-A611-461C10FF3473}" destId="{5E4779B8-5666-4F9B-B8F7-86E8718011C3}" srcOrd="0" destOrd="0" presId="urn:microsoft.com/office/officeart/2016/7/layout/VerticalDownArrowProcess"/>
    <dgm:cxn modelId="{DB6F4FDA-380F-451D-B5A9-8023C6E21C60}" type="presOf" srcId="{7A4DAAB1-2987-44DD-BDD3-F330D9F043B8}" destId="{8BECB48E-789F-41DD-B1D4-FD54B2FDD42A}" srcOrd="0" destOrd="0" presId="urn:microsoft.com/office/officeart/2016/7/layout/VerticalDownArrowProcess"/>
    <dgm:cxn modelId="{EB614CFF-C6BD-4109-826A-1D446065DA5A}" type="presOf" srcId="{8D4CC1B2-08B8-4239-8C3C-4EF824DE7402}" destId="{A8F11DD7-A249-40F3-A2C7-F7DFE3018192}" srcOrd="0" destOrd="0" presId="urn:microsoft.com/office/officeart/2016/7/layout/VerticalDownArrowProcess"/>
    <dgm:cxn modelId="{B34D6491-630F-4F67-A502-EF9B13A04902}" type="presParOf" srcId="{8BECB48E-789F-41DD-B1D4-FD54B2FDD42A}" destId="{CE9AE3FA-4BC8-442F-8F85-DDD2979A1D27}" srcOrd="0" destOrd="0" presId="urn:microsoft.com/office/officeart/2016/7/layout/VerticalDownArrowProcess"/>
    <dgm:cxn modelId="{CC6AD590-4564-497E-8436-9521AF658A24}" type="presParOf" srcId="{CE9AE3FA-4BC8-442F-8F85-DDD2979A1D27}" destId="{02BC2335-B174-49C3-A1A4-56E72A3BDE5F}" srcOrd="0" destOrd="0" presId="urn:microsoft.com/office/officeart/2016/7/layout/VerticalDownArrowProcess"/>
    <dgm:cxn modelId="{40B2E430-551F-41DC-885E-3883A6E0ACE8}" type="presParOf" srcId="{CE9AE3FA-4BC8-442F-8F85-DDD2979A1D27}" destId="{5E4779B8-5666-4F9B-B8F7-86E8718011C3}" srcOrd="1" destOrd="0" presId="urn:microsoft.com/office/officeart/2016/7/layout/VerticalDownArrowProcess"/>
    <dgm:cxn modelId="{64723C90-AD7A-4242-9D48-237C8A49E10A}" type="presParOf" srcId="{8BECB48E-789F-41DD-B1D4-FD54B2FDD42A}" destId="{496C30DF-FD13-402B-9693-3C0E12F024DF}" srcOrd="1" destOrd="0" presId="urn:microsoft.com/office/officeart/2016/7/layout/VerticalDownArrowProcess"/>
    <dgm:cxn modelId="{F4133BF0-D36A-4946-8DD4-95E19D32EBA5}" type="presParOf" srcId="{8BECB48E-789F-41DD-B1D4-FD54B2FDD42A}" destId="{6EE4A3C3-A3D5-4917-A3CD-4F72246CD4C0}" srcOrd="2" destOrd="0" presId="urn:microsoft.com/office/officeart/2016/7/layout/VerticalDownArrowProcess"/>
    <dgm:cxn modelId="{7B47A5AD-0549-406F-B5C2-C6955073A548}" type="presParOf" srcId="{6EE4A3C3-A3D5-4917-A3CD-4F72246CD4C0}" destId="{9DE80DCB-096F-4BCB-8CCA-DCFB6881E6B0}" srcOrd="0" destOrd="0" presId="urn:microsoft.com/office/officeart/2016/7/layout/VerticalDownArrowProcess"/>
    <dgm:cxn modelId="{AA4FAF93-60E6-417A-81B0-4B14F08E0D53}" type="presParOf" srcId="{6EE4A3C3-A3D5-4917-A3CD-4F72246CD4C0}" destId="{D8CB741D-013F-4AFE-B35F-A6EE01A5FD25}" srcOrd="1" destOrd="0" presId="urn:microsoft.com/office/officeart/2016/7/layout/VerticalDownArrowProcess"/>
    <dgm:cxn modelId="{F91DD649-D98D-43F0-A284-785B69603324}" type="presParOf" srcId="{6EE4A3C3-A3D5-4917-A3CD-4F72246CD4C0}" destId="{15171C7F-9690-402C-9681-31FDD8445F49}" srcOrd="2" destOrd="0" presId="urn:microsoft.com/office/officeart/2016/7/layout/VerticalDownArrowProcess"/>
    <dgm:cxn modelId="{D4B9CD72-FF6A-4DDC-A14D-FB4B1F95F10A}" type="presParOf" srcId="{8BECB48E-789F-41DD-B1D4-FD54B2FDD42A}" destId="{84D25EF7-3536-4856-A722-9423AD818F41}" srcOrd="3" destOrd="0" presId="urn:microsoft.com/office/officeart/2016/7/layout/VerticalDownArrowProcess"/>
    <dgm:cxn modelId="{3FF79412-45AF-4B71-9B9A-67F547AA2649}" type="presParOf" srcId="{8BECB48E-789F-41DD-B1D4-FD54B2FDD42A}" destId="{4BBC67DD-5B5F-40F5-81CB-859E4A2A3952}" srcOrd="4" destOrd="0" presId="urn:microsoft.com/office/officeart/2016/7/layout/VerticalDownArrowProcess"/>
    <dgm:cxn modelId="{0D4D2F95-1A9F-4567-8745-0C5A8E837A69}" type="presParOf" srcId="{4BBC67DD-5B5F-40F5-81CB-859E4A2A3952}" destId="{A8F11DD7-A249-40F3-A2C7-F7DFE3018192}" srcOrd="0" destOrd="0" presId="urn:microsoft.com/office/officeart/2016/7/layout/VerticalDownArrowProcess"/>
    <dgm:cxn modelId="{93BC6532-1CA3-4387-A62A-DC277F6EEAD0}" type="presParOf" srcId="{4BBC67DD-5B5F-40F5-81CB-859E4A2A3952}" destId="{6BC4D11D-52C6-45D4-B72E-FB50CF0F3380}" srcOrd="1" destOrd="0" presId="urn:microsoft.com/office/officeart/2016/7/layout/VerticalDownArrowProcess"/>
    <dgm:cxn modelId="{0B1BA981-3D19-4D6D-8412-B333884DED2B}" type="presParOf" srcId="{4BBC67DD-5B5F-40F5-81CB-859E4A2A3952}" destId="{24C83C72-0E23-42E5-A951-715FFC5074A9}"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FE2BF3DD-EF83-45FA-BFE0-7B3F1A055BA9}"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33978CAF-B4C9-4009-847E-1C2F4955849B}">
      <dgm:prSet/>
      <dgm:spPr/>
      <dgm:t>
        <a:bodyPr/>
        <a:lstStyle/>
        <a:p>
          <a:r>
            <a:rPr lang="en-CA" dirty="0">
              <a:solidFill>
                <a:schemeClr val="tx1"/>
              </a:solidFill>
            </a:rPr>
            <a:t>Christianity was born collectively, on Pentecost. the Focolare is a collective spirituality where we want to help each other go to God together.</a:t>
          </a:r>
          <a:endParaRPr lang="en-US" dirty="0">
            <a:solidFill>
              <a:schemeClr val="tx1"/>
            </a:solidFill>
          </a:endParaRPr>
        </a:p>
      </dgm:t>
    </dgm:pt>
    <dgm:pt modelId="{FDDCC1DB-0EC2-41EC-98B7-4354BA128876}" type="parTrans" cxnId="{F6E647E4-8E36-477B-994A-56F16DC20AAA}">
      <dgm:prSet/>
      <dgm:spPr/>
      <dgm:t>
        <a:bodyPr/>
        <a:lstStyle/>
        <a:p>
          <a:endParaRPr lang="en-US"/>
        </a:p>
      </dgm:t>
    </dgm:pt>
    <dgm:pt modelId="{EAEE4960-E0E1-4753-B9B8-95442FA154D0}" type="sibTrans" cxnId="{F6E647E4-8E36-477B-994A-56F16DC20AAA}">
      <dgm:prSet/>
      <dgm:spPr/>
      <dgm:t>
        <a:bodyPr/>
        <a:lstStyle/>
        <a:p>
          <a:endParaRPr lang="en-US"/>
        </a:p>
      </dgm:t>
    </dgm:pt>
    <dgm:pt modelId="{CC627383-4531-453C-AA8A-0E6E775B60A0}">
      <dgm:prSet/>
      <dgm:spPr/>
      <dgm:t>
        <a:bodyPr/>
        <a:lstStyle/>
        <a:p>
          <a:r>
            <a:rPr lang="en-CA" dirty="0"/>
            <a:t>A short experience on the cube of love</a:t>
          </a:r>
          <a:endParaRPr lang="en-US" dirty="0"/>
        </a:p>
      </dgm:t>
    </dgm:pt>
    <dgm:pt modelId="{84557553-3E98-4A9E-B117-21B953DB787C}" type="parTrans" cxnId="{E631DEE9-CCE2-40E0-B8FA-18A44C5C76E8}">
      <dgm:prSet/>
      <dgm:spPr/>
      <dgm:t>
        <a:bodyPr/>
        <a:lstStyle/>
        <a:p>
          <a:endParaRPr lang="en-US"/>
        </a:p>
      </dgm:t>
    </dgm:pt>
    <dgm:pt modelId="{047A8A06-8A10-421B-8DAB-CDAE94234C0A}" type="sibTrans" cxnId="{E631DEE9-CCE2-40E0-B8FA-18A44C5C76E8}">
      <dgm:prSet/>
      <dgm:spPr/>
      <dgm:t>
        <a:bodyPr/>
        <a:lstStyle/>
        <a:p>
          <a:endParaRPr lang="en-US"/>
        </a:p>
      </dgm:t>
    </dgm:pt>
    <dgm:pt modelId="{0F056D70-17F4-42CD-BB1C-D253E176681E}" type="pres">
      <dgm:prSet presAssocID="{FE2BF3DD-EF83-45FA-BFE0-7B3F1A055BA9}" presName="linear" presStyleCnt="0">
        <dgm:presLayoutVars>
          <dgm:animLvl val="lvl"/>
          <dgm:resizeHandles val="exact"/>
        </dgm:presLayoutVars>
      </dgm:prSet>
      <dgm:spPr/>
    </dgm:pt>
    <dgm:pt modelId="{22AA9F59-5588-4127-A61F-1448182CC4A5}" type="pres">
      <dgm:prSet presAssocID="{33978CAF-B4C9-4009-847E-1C2F4955849B}" presName="parentText" presStyleLbl="node1" presStyleIdx="0" presStyleCnt="2">
        <dgm:presLayoutVars>
          <dgm:chMax val="0"/>
          <dgm:bulletEnabled val="1"/>
        </dgm:presLayoutVars>
      </dgm:prSet>
      <dgm:spPr/>
    </dgm:pt>
    <dgm:pt modelId="{1126123C-1E64-409D-A969-780EC68218EE}" type="pres">
      <dgm:prSet presAssocID="{EAEE4960-E0E1-4753-B9B8-95442FA154D0}" presName="spacer" presStyleCnt="0"/>
      <dgm:spPr/>
    </dgm:pt>
    <dgm:pt modelId="{8FE61D8C-516A-4204-A643-3FED5492015F}" type="pres">
      <dgm:prSet presAssocID="{CC627383-4531-453C-AA8A-0E6E775B60A0}" presName="parentText" presStyleLbl="node1" presStyleIdx="1" presStyleCnt="2">
        <dgm:presLayoutVars>
          <dgm:chMax val="0"/>
          <dgm:bulletEnabled val="1"/>
        </dgm:presLayoutVars>
      </dgm:prSet>
      <dgm:spPr/>
    </dgm:pt>
  </dgm:ptLst>
  <dgm:cxnLst>
    <dgm:cxn modelId="{362BA18B-C7D2-4FFA-BF21-FAFBCB85685A}" type="presOf" srcId="{CC627383-4531-453C-AA8A-0E6E775B60A0}" destId="{8FE61D8C-516A-4204-A643-3FED5492015F}" srcOrd="0" destOrd="0" presId="urn:microsoft.com/office/officeart/2005/8/layout/vList2"/>
    <dgm:cxn modelId="{4C504C96-41C6-4809-BAC4-7086674AD3C3}" type="presOf" srcId="{FE2BF3DD-EF83-45FA-BFE0-7B3F1A055BA9}" destId="{0F056D70-17F4-42CD-BB1C-D253E176681E}" srcOrd="0" destOrd="0" presId="urn:microsoft.com/office/officeart/2005/8/layout/vList2"/>
    <dgm:cxn modelId="{F6E647E4-8E36-477B-994A-56F16DC20AAA}" srcId="{FE2BF3DD-EF83-45FA-BFE0-7B3F1A055BA9}" destId="{33978CAF-B4C9-4009-847E-1C2F4955849B}" srcOrd="0" destOrd="0" parTransId="{FDDCC1DB-0EC2-41EC-98B7-4354BA128876}" sibTransId="{EAEE4960-E0E1-4753-B9B8-95442FA154D0}"/>
    <dgm:cxn modelId="{E631DEE9-CCE2-40E0-B8FA-18A44C5C76E8}" srcId="{FE2BF3DD-EF83-45FA-BFE0-7B3F1A055BA9}" destId="{CC627383-4531-453C-AA8A-0E6E775B60A0}" srcOrd="1" destOrd="0" parTransId="{84557553-3E98-4A9E-B117-21B953DB787C}" sibTransId="{047A8A06-8A10-421B-8DAB-CDAE94234C0A}"/>
    <dgm:cxn modelId="{09755BF4-304E-4ED1-8D4F-E16F8E9C0CEE}" type="presOf" srcId="{33978CAF-B4C9-4009-847E-1C2F4955849B}" destId="{22AA9F59-5588-4127-A61F-1448182CC4A5}" srcOrd="0" destOrd="0" presId="urn:microsoft.com/office/officeart/2005/8/layout/vList2"/>
    <dgm:cxn modelId="{46805E15-7E18-41F5-9A77-3254F76E1739}" type="presParOf" srcId="{0F056D70-17F4-42CD-BB1C-D253E176681E}" destId="{22AA9F59-5588-4127-A61F-1448182CC4A5}" srcOrd="0" destOrd="0" presId="urn:microsoft.com/office/officeart/2005/8/layout/vList2"/>
    <dgm:cxn modelId="{D014B94B-72FA-4C45-BF80-6EB3AAE92A52}" type="presParOf" srcId="{0F056D70-17F4-42CD-BB1C-D253E176681E}" destId="{1126123C-1E64-409D-A969-780EC68218EE}" srcOrd="1" destOrd="0" presId="urn:microsoft.com/office/officeart/2005/8/layout/vList2"/>
    <dgm:cxn modelId="{E8D8B10D-F4FE-4E96-AEEE-E685F4D86CE5}" type="presParOf" srcId="{0F056D70-17F4-42CD-BB1C-D253E176681E}" destId="{8FE61D8C-516A-4204-A643-3FED5492015F}"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4427E303-1CAD-4635-9DFA-C807EE79C19A}" type="doc">
      <dgm:prSet loTypeId="urn:microsoft.com/office/officeart/2005/8/layout/pyramid2" loCatId="pyramid" qsTypeId="urn:microsoft.com/office/officeart/2005/8/quickstyle/simple1" qsCatId="simple" csTypeId="urn:microsoft.com/office/officeart/2005/8/colors/accent1_2" csCatId="accent1"/>
      <dgm:spPr/>
      <dgm:t>
        <a:bodyPr/>
        <a:lstStyle/>
        <a:p>
          <a:endParaRPr lang="en-CA"/>
        </a:p>
      </dgm:t>
    </dgm:pt>
    <dgm:pt modelId="{8372F9A8-8ABE-4765-BE3F-5FF890122A09}">
      <dgm:prSet custT="1"/>
      <dgm:spPr/>
      <dgm:t>
        <a:bodyPr/>
        <a:lstStyle/>
        <a:p>
          <a:r>
            <a:rPr lang="en-CA" sz="1800" b="1" dirty="0">
              <a:latin typeface="Calibri" panose="020F0502020204030204" pitchFamily="34" charset="0"/>
              <a:cs typeface="Calibri" panose="020F0502020204030204" pitchFamily="34" charset="0"/>
            </a:rPr>
            <a:t>physically in the Holy Eucharist</a:t>
          </a:r>
        </a:p>
      </dgm:t>
    </dgm:pt>
    <dgm:pt modelId="{0F1D5C1C-D844-4F2D-92B3-09A8C7B65397}" type="parTrans" cxnId="{E679D141-FF29-4AD8-8798-0AC9301859AB}">
      <dgm:prSet/>
      <dgm:spPr/>
      <dgm:t>
        <a:bodyPr/>
        <a:lstStyle/>
        <a:p>
          <a:endParaRPr lang="en-CA"/>
        </a:p>
      </dgm:t>
    </dgm:pt>
    <dgm:pt modelId="{41D74723-F538-42F1-8B3A-0D1EE82A2587}" type="sibTrans" cxnId="{E679D141-FF29-4AD8-8798-0AC9301859AB}">
      <dgm:prSet/>
      <dgm:spPr/>
      <dgm:t>
        <a:bodyPr/>
        <a:lstStyle/>
        <a:p>
          <a:endParaRPr lang="en-CA"/>
        </a:p>
      </dgm:t>
    </dgm:pt>
    <dgm:pt modelId="{FF2B1435-47DB-40B5-AE2C-500E85C31785}">
      <dgm:prSet custT="1"/>
      <dgm:spPr/>
      <dgm:t>
        <a:bodyPr/>
        <a:lstStyle/>
        <a:p>
          <a:r>
            <a:rPr lang="en-CA" sz="1800" b="1">
              <a:latin typeface="Calibri" panose="020F0502020204030204" pitchFamily="34" charset="0"/>
              <a:cs typeface="Calibri" panose="020F0502020204030204" pitchFamily="34" charset="0"/>
            </a:rPr>
            <a:t>in his Word</a:t>
          </a:r>
        </a:p>
      </dgm:t>
    </dgm:pt>
    <dgm:pt modelId="{786ECC50-FFE8-4370-A380-7AA520E7E531}" type="parTrans" cxnId="{D78F5873-66E6-4712-A8C9-48DAF9174185}">
      <dgm:prSet/>
      <dgm:spPr/>
      <dgm:t>
        <a:bodyPr/>
        <a:lstStyle/>
        <a:p>
          <a:endParaRPr lang="en-CA"/>
        </a:p>
      </dgm:t>
    </dgm:pt>
    <dgm:pt modelId="{DB25F624-6AA1-4177-BA55-EB6527C1C4AC}" type="sibTrans" cxnId="{D78F5873-66E6-4712-A8C9-48DAF9174185}">
      <dgm:prSet/>
      <dgm:spPr/>
      <dgm:t>
        <a:bodyPr/>
        <a:lstStyle/>
        <a:p>
          <a:endParaRPr lang="en-CA"/>
        </a:p>
      </dgm:t>
    </dgm:pt>
    <dgm:pt modelId="{E1C832FF-8E90-4FE5-922F-B29ECF2875F4}">
      <dgm:prSet custT="1"/>
      <dgm:spPr/>
      <dgm:t>
        <a:bodyPr/>
        <a:lstStyle/>
        <a:p>
          <a:r>
            <a:rPr lang="en-CA" sz="1800" b="1" dirty="0">
              <a:latin typeface="Calibri" panose="020F0502020204030204" pitchFamily="34" charset="0"/>
              <a:cs typeface="Calibri" panose="020F0502020204030204" pitchFamily="34" charset="0"/>
            </a:rPr>
            <a:t>in every person, especially the poor </a:t>
          </a:r>
        </a:p>
      </dgm:t>
    </dgm:pt>
    <dgm:pt modelId="{B2438B8F-7809-42EC-8853-68EBEFE9DF15}" type="parTrans" cxnId="{7EA835EC-59E8-462E-AC1B-C9451B8074C4}">
      <dgm:prSet/>
      <dgm:spPr/>
      <dgm:t>
        <a:bodyPr/>
        <a:lstStyle/>
        <a:p>
          <a:endParaRPr lang="en-CA"/>
        </a:p>
      </dgm:t>
    </dgm:pt>
    <dgm:pt modelId="{64FCB474-732A-4691-9458-2BD6B0B62ECD}" type="sibTrans" cxnId="{7EA835EC-59E8-462E-AC1B-C9451B8074C4}">
      <dgm:prSet/>
      <dgm:spPr/>
      <dgm:t>
        <a:bodyPr/>
        <a:lstStyle/>
        <a:p>
          <a:endParaRPr lang="en-CA"/>
        </a:p>
      </dgm:t>
    </dgm:pt>
    <dgm:pt modelId="{FAE79B04-8610-4AF8-B480-9147EAE50F06}">
      <dgm:prSet custT="1"/>
      <dgm:spPr/>
      <dgm:t>
        <a:bodyPr/>
        <a:lstStyle/>
        <a:p>
          <a:r>
            <a:rPr lang="en-CA" sz="1800" b="1" dirty="0">
              <a:latin typeface="Calibri" panose="020F0502020204030204" pitchFamily="34" charset="0"/>
              <a:cs typeface="Calibri" panose="020F0502020204030204" pitchFamily="34" charset="0"/>
            </a:rPr>
            <a:t>when we live the new commandment by loving one another</a:t>
          </a:r>
        </a:p>
      </dgm:t>
    </dgm:pt>
    <dgm:pt modelId="{3F6C3142-D274-42F1-B704-52BCC84D5514}" type="parTrans" cxnId="{71DB3076-68DF-4240-9F8B-86DC79AA2893}">
      <dgm:prSet/>
      <dgm:spPr/>
      <dgm:t>
        <a:bodyPr/>
        <a:lstStyle/>
        <a:p>
          <a:endParaRPr lang="en-CA"/>
        </a:p>
      </dgm:t>
    </dgm:pt>
    <dgm:pt modelId="{FD69B4BC-EA01-4704-BF1E-29C048EC31BD}" type="sibTrans" cxnId="{71DB3076-68DF-4240-9F8B-86DC79AA2893}">
      <dgm:prSet/>
      <dgm:spPr/>
      <dgm:t>
        <a:bodyPr/>
        <a:lstStyle/>
        <a:p>
          <a:endParaRPr lang="en-CA"/>
        </a:p>
      </dgm:t>
    </dgm:pt>
    <dgm:pt modelId="{8054DACE-5BD4-48C5-A447-7178B046D664}" type="pres">
      <dgm:prSet presAssocID="{4427E303-1CAD-4635-9DFA-C807EE79C19A}" presName="compositeShape" presStyleCnt="0">
        <dgm:presLayoutVars>
          <dgm:dir/>
          <dgm:resizeHandles/>
        </dgm:presLayoutVars>
      </dgm:prSet>
      <dgm:spPr/>
    </dgm:pt>
    <dgm:pt modelId="{E2038D4D-290A-4754-91F8-04FF7C09C38F}" type="pres">
      <dgm:prSet presAssocID="{4427E303-1CAD-4635-9DFA-C807EE79C19A}" presName="pyramid" presStyleLbl="node1" presStyleIdx="0" presStyleCnt="1"/>
      <dgm:spPr/>
    </dgm:pt>
    <dgm:pt modelId="{8C929D72-8BE6-4297-ADCD-AE643AFD978B}" type="pres">
      <dgm:prSet presAssocID="{4427E303-1CAD-4635-9DFA-C807EE79C19A}" presName="theList" presStyleCnt="0"/>
      <dgm:spPr/>
    </dgm:pt>
    <dgm:pt modelId="{AC4C78FD-D508-458B-90DD-7CCB3DED3DEF}" type="pres">
      <dgm:prSet presAssocID="{8372F9A8-8ABE-4765-BE3F-5FF890122A09}" presName="aNode" presStyleLbl="fgAcc1" presStyleIdx="0" presStyleCnt="4">
        <dgm:presLayoutVars>
          <dgm:bulletEnabled val="1"/>
        </dgm:presLayoutVars>
      </dgm:prSet>
      <dgm:spPr/>
    </dgm:pt>
    <dgm:pt modelId="{B6290282-B82C-4527-B8EC-6A16C17F529F}" type="pres">
      <dgm:prSet presAssocID="{8372F9A8-8ABE-4765-BE3F-5FF890122A09}" presName="aSpace" presStyleCnt="0"/>
      <dgm:spPr/>
    </dgm:pt>
    <dgm:pt modelId="{6A2396C7-FF43-41C3-BE85-6FD227F9FA8F}" type="pres">
      <dgm:prSet presAssocID="{FF2B1435-47DB-40B5-AE2C-500E85C31785}" presName="aNode" presStyleLbl="fgAcc1" presStyleIdx="1" presStyleCnt="4">
        <dgm:presLayoutVars>
          <dgm:bulletEnabled val="1"/>
        </dgm:presLayoutVars>
      </dgm:prSet>
      <dgm:spPr/>
    </dgm:pt>
    <dgm:pt modelId="{ACE2EEF7-CBE2-4701-AE3E-EAED86C06090}" type="pres">
      <dgm:prSet presAssocID="{FF2B1435-47DB-40B5-AE2C-500E85C31785}" presName="aSpace" presStyleCnt="0"/>
      <dgm:spPr/>
    </dgm:pt>
    <dgm:pt modelId="{81759295-1F1F-407E-8AFA-C37045221CC3}" type="pres">
      <dgm:prSet presAssocID="{E1C832FF-8E90-4FE5-922F-B29ECF2875F4}" presName="aNode" presStyleLbl="fgAcc1" presStyleIdx="2" presStyleCnt="4">
        <dgm:presLayoutVars>
          <dgm:bulletEnabled val="1"/>
        </dgm:presLayoutVars>
      </dgm:prSet>
      <dgm:spPr/>
    </dgm:pt>
    <dgm:pt modelId="{45D97D5C-E25E-46AB-BC65-B597C4F7D30D}" type="pres">
      <dgm:prSet presAssocID="{E1C832FF-8E90-4FE5-922F-B29ECF2875F4}" presName="aSpace" presStyleCnt="0"/>
      <dgm:spPr/>
    </dgm:pt>
    <dgm:pt modelId="{D8D858DA-F601-4831-BC4F-CBCE416BA586}" type="pres">
      <dgm:prSet presAssocID="{FAE79B04-8610-4AF8-B480-9147EAE50F06}" presName="aNode" presStyleLbl="fgAcc1" presStyleIdx="3" presStyleCnt="4">
        <dgm:presLayoutVars>
          <dgm:bulletEnabled val="1"/>
        </dgm:presLayoutVars>
      </dgm:prSet>
      <dgm:spPr/>
    </dgm:pt>
    <dgm:pt modelId="{C27DE824-D26A-43BA-8A79-628F12940427}" type="pres">
      <dgm:prSet presAssocID="{FAE79B04-8610-4AF8-B480-9147EAE50F06}" presName="aSpace" presStyleCnt="0"/>
      <dgm:spPr/>
    </dgm:pt>
  </dgm:ptLst>
  <dgm:cxnLst>
    <dgm:cxn modelId="{BD0FD936-A1D5-47F7-A811-6F91CB1437BA}" type="presOf" srcId="{FF2B1435-47DB-40B5-AE2C-500E85C31785}" destId="{6A2396C7-FF43-41C3-BE85-6FD227F9FA8F}" srcOrd="0" destOrd="0" presId="urn:microsoft.com/office/officeart/2005/8/layout/pyramid2"/>
    <dgm:cxn modelId="{E679D141-FF29-4AD8-8798-0AC9301859AB}" srcId="{4427E303-1CAD-4635-9DFA-C807EE79C19A}" destId="{8372F9A8-8ABE-4765-BE3F-5FF890122A09}" srcOrd="0" destOrd="0" parTransId="{0F1D5C1C-D844-4F2D-92B3-09A8C7B65397}" sibTransId="{41D74723-F538-42F1-8B3A-0D1EE82A2587}"/>
    <dgm:cxn modelId="{DA7F044C-8F38-425F-A9D2-DFA751453E3D}" type="presOf" srcId="{FAE79B04-8610-4AF8-B480-9147EAE50F06}" destId="{D8D858DA-F601-4831-BC4F-CBCE416BA586}" srcOrd="0" destOrd="0" presId="urn:microsoft.com/office/officeart/2005/8/layout/pyramid2"/>
    <dgm:cxn modelId="{B9BF9071-CFF9-4958-A00F-EAF52DE5E6FD}" type="presOf" srcId="{4427E303-1CAD-4635-9DFA-C807EE79C19A}" destId="{8054DACE-5BD4-48C5-A447-7178B046D664}" srcOrd="0" destOrd="0" presId="urn:microsoft.com/office/officeart/2005/8/layout/pyramid2"/>
    <dgm:cxn modelId="{D78F5873-66E6-4712-A8C9-48DAF9174185}" srcId="{4427E303-1CAD-4635-9DFA-C807EE79C19A}" destId="{FF2B1435-47DB-40B5-AE2C-500E85C31785}" srcOrd="1" destOrd="0" parTransId="{786ECC50-FFE8-4370-A380-7AA520E7E531}" sibTransId="{DB25F624-6AA1-4177-BA55-EB6527C1C4AC}"/>
    <dgm:cxn modelId="{71DB3076-68DF-4240-9F8B-86DC79AA2893}" srcId="{4427E303-1CAD-4635-9DFA-C807EE79C19A}" destId="{FAE79B04-8610-4AF8-B480-9147EAE50F06}" srcOrd="3" destOrd="0" parTransId="{3F6C3142-D274-42F1-B704-52BCC84D5514}" sibTransId="{FD69B4BC-EA01-4704-BF1E-29C048EC31BD}"/>
    <dgm:cxn modelId="{C67127A3-0B39-45F3-878D-00C531053890}" type="presOf" srcId="{8372F9A8-8ABE-4765-BE3F-5FF890122A09}" destId="{AC4C78FD-D508-458B-90DD-7CCB3DED3DEF}" srcOrd="0" destOrd="0" presId="urn:microsoft.com/office/officeart/2005/8/layout/pyramid2"/>
    <dgm:cxn modelId="{FFB4DED3-3605-4766-992F-2ED3E4AF65D8}" type="presOf" srcId="{E1C832FF-8E90-4FE5-922F-B29ECF2875F4}" destId="{81759295-1F1F-407E-8AFA-C37045221CC3}" srcOrd="0" destOrd="0" presId="urn:microsoft.com/office/officeart/2005/8/layout/pyramid2"/>
    <dgm:cxn modelId="{7EA835EC-59E8-462E-AC1B-C9451B8074C4}" srcId="{4427E303-1CAD-4635-9DFA-C807EE79C19A}" destId="{E1C832FF-8E90-4FE5-922F-B29ECF2875F4}" srcOrd="2" destOrd="0" parTransId="{B2438B8F-7809-42EC-8853-68EBEFE9DF15}" sibTransId="{64FCB474-732A-4691-9458-2BD6B0B62ECD}"/>
    <dgm:cxn modelId="{86A4F6DB-335A-4B26-A2C2-CF0591811C58}" type="presParOf" srcId="{8054DACE-5BD4-48C5-A447-7178B046D664}" destId="{E2038D4D-290A-4754-91F8-04FF7C09C38F}" srcOrd="0" destOrd="0" presId="urn:microsoft.com/office/officeart/2005/8/layout/pyramid2"/>
    <dgm:cxn modelId="{A475EA9D-140F-459C-8B9A-D0E6C8B3865D}" type="presParOf" srcId="{8054DACE-5BD4-48C5-A447-7178B046D664}" destId="{8C929D72-8BE6-4297-ADCD-AE643AFD978B}" srcOrd="1" destOrd="0" presId="urn:microsoft.com/office/officeart/2005/8/layout/pyramid2"/>
    <dgm:cxn modelId="{851C099E-1CFD-4711-AB06-58A1D2B14F9E}" type="presParOf" srcId="{8C929D72-8BE6-4297-ADCD-AE643AFD978B}" destId="{AC4C78FD-D508-458B-90DD-7CCB3DED3DEF}" srcOrd="0" destOrd="0" presId="urn:microsoft.com/office/officeart/2005/8/layout/pyramid2"/>
    <dgm:cxn modelId="{A965B34A-5847-4F5A-B733-E0801E9C0D74}" type="presParOf" srcId="{8C929D72-8BE6-4297-ADCD-AE643AFD978B}" destId="{B6290282-B82C-4527-B8EC-6A16C17F529F}" srcOrd="1" destOrd="0" presId="urn:microsoft.com/office/officeart/2005/8/layout/pyramid2"/>
    <dgm:cxn modelId="{30BCD87E-90B0-4414-B41E-FE1055C83BDA}" type="presParOf" srcId="{8C929D72-8BE6-4297-ADCD-AE643AFD978B}" destId="{6A2396C7-FF43-41C3-BE85-6FD227F9FA8F}" srcOrd="2" destOrd="0" presId="urn:microsoft.com/office/officeart/2005/8/layout/pyramid2"/>
    <dgm:cxn modelId="{A97B64F7-20B8-450B-910D-DA990A7C9648}" type="presParOf" srcId="{8C929D72-8BE6-4297-ADCD-AE643AFD978B}" destId="{ACE2EEF7-CBE2-4701-AE3E-EAED86C06090}" srcOrd="3" destOrd="0" presId="urn:microsoft.com/office/officeart/2005/8/layout/pyramid2"/>
    <dgm:cxn modelId="{3F9C4A44-811F-49BA-A540-423B76B4BCE8}" type="presParOf" srcId="{8C929D72-8BE6-4297-ADCD-AE643AFD978B}" destId="{81759295-1F1F-407E-8AFA-C37045221CC3}" srcOrd="4" destOrd="0" presId="urn:microsoft.com/office/officeart/2005/8/layout/pyramid2"/>
    <dgm:cxn modelId="{1C9AD84F-5100-4485-86B9-15DAD2C454D8}" type="presParOf" srcId="{8C929D72-8BE6-4297-ADCD-AE643AFD978B}" destId="{45D97D5C-E25E-46AB-BC65-B597C4F7D30D}" srcOrd="5" destOrd="0" presId="urn:microsoft.com/office/officeart/2005/8/layout/pyramid2"/>
    <dgm:cxn modelId="{467290F6-8E9E-4FD7-8979-86490FA5679D}" type="presParOf" srcId="{8C929D72-8BE6-4297-ADCD-AE643AFD978B}" destId="{D8D858DA-F601-4831-BC4F-CBCE416BA586}" srcOrd="6" destOrd="0" presId="urn:microsoft.com/office/officeart/2005/8/layout/pyramid2"/>
    <dgm:cxn modelId="{C32CAB7C-8E3F-42EB-9100-2062A0259DDA}" type="presParOf" srcId="{8C929D72-8BE6-4297-ADCD-AE643AFD978B}" destId="{C27DE824-D26A-43BA-8A79-628F12940427}"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F0B29ACF-C989-427C-9DEB-DF6DB5284F54}"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CA"/>
        </a:p>
      </dgm:t>
    </dgm:pt>
    <dgm:pt modelId="{79368ABE-4707-4A0A-B392-D2C340600769}">
      <dgm:prSet custT="1"/>
      <dgm:spPr/>
      <dgm:t>
        <a:bodyPr/>
        <a:lstStyle/>
        <a:p>
          <a:r>
            <a:rPr lang="en-CA" sz="2400" b="1" dirty="0">
              <a:latin typeface="Calibri" panose="020F0502020204030204" pitchFamily="34" charset="0"/>
              <a:cs typeface="Calibri" panose="020F0502020204030204" pitchFamily="34" charset="0"/>
            </a:rPr>
            <a:t>Jesus promised to remain with us and told us “Where two or three are gathered together in my name, there am I in the midst of them.” (Mt 18:20) </a:t>
          </a:r>
        </a:p>
      </dgm:t>
    </dgm:pt>
    <dgm:pt modelId="{76CC7840-48E1-4907-A90F-8DF56FD9FBAF}" type="parTrans" cxnId="{88055AED-7BDF-4C89-82E3-C55520CCF530}">
      <dgm:prSet/>
      <dgm:spPr/>
      <dgm:t>
        <a:bodyPr/>
        <a:lstStyle/>
        <a:p>
          <a:endParaRPr lang="en-CA"/>
        </a:p>
      </dgm:t>
    </dgm:pt>
    <dgm:pt modelId="{4F870269-DA09-4450-A90C-FA8D199EDE8A}" type="sibTrans" cxnId="{88055AED-7BDF-4C89-82E3-C55520CCF530}">
      <dgm:prSet/>
      <dgm:spPr/>
      <dgm:t>
        <a:bodyPr/>
        <a:lstStyle/>
        <a:p>
          <a:endParaRPr lang="en-CA"/>
        </a:p>
      </dgm:t>
    </dgm:pt>
    <dgm:pt modelId="{CD665554-7ECB-487A-A156-6A56E25E6B5D}" type="pres">
      <dgm:prSet presAssocID="{F0B29ACF-C989-427C-9DEB-DF6DB5284F54}" presName="compositeShape" presStyleCnt="0">
        <dgm:presLayoutVars>
          <dgm:chMax val="7"/>
          <dgm:dir/>
          <dgm:resizeHandles val="exact"/>
        </dgm:presLayoutVars>
      </dgm:prSet>
      <dgm:spPr/>
    </dgm:pt>
    <dgm:pt modelId="{506B3F3F-C8EB-4374-A1AB-8E1DA3C4D1C2}" type="pres">
      <dgm:prSet presAssocID="{79368ABE-4707-4A0A-B392-D2C340600769}" presName="circ1TxSh" presStyleLbl="vennNode1" presStyleIdx="0" presStyleCnt="1"/>
      <dgm:spPr/>
    </dgm:pt>
  </dgm:ptLst>
  <dgm:cxnLst>
    <dgm:cxn modelId="{74CE7C61-B6FE-4262-AB5C-1985FBDADA09}" type="presOf" srcId="{F0B29ACF-C989-427C-9DEB-DF6DB5284F54}" destId="{CD665554-7ECB-487A-A156-6A56E25E6B5D}" srcOrd="0" destOrd="0" presId="urn:microsoft.com/office/officeart/2005/8/layout/venn1"/>
    <dgm:cxn modelId="{DBCB35AA-BC6B-4D55-A1FF-E98AD432263F}" type="presOf" srcId="{79368ABE-4707-4A0A-B392-D2C340600769}" destId="{506B3F3F-C8EB-4374-A1AB-8E1DA3C4D1C2}" srcOrd="0" destOrd="0" presId="urn:microsoft.com/office/officeart/2005/8/layout/venn1"/>
    <dgm:cxn modelId="{88055AED-7BDF-4C89-82E3-C55520CCF530}" srcId="{F0B29ACF-C989-427C-9DEB-DF6DB5284F54}" destId="{79368ABE-4707-4A0A-B392-D2C340600769}" srcOrd="0" destOrd="0" parTransId="{76CC7840-48E1-4907-A90F-8DF56FD9FBAF}" sibTransId="{4F870269-DA09-4450-A90C-FA8D199EDE8A}"/>
    <dgm:cxn modelId="{8F2601EB-D8E0-4D1D-924E-0125E46B8F47}" type="presParOf" srcId="{CD665554-7ECB-487A-A156-6A56E25E6B5D}" destId="{506B3F3F-C8EB-4374-A1AB-8E1DA3C4D1C2}"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0443B119-6DB9-4D0D-B537-520999C74555}"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CA"/>
        </a:p>
      </dgm:t>
    </dgm:pt>
    <dgm:pt modelId="{E295B345-053F-4B26-907D-DF777E199A08}">
      <dgm:prSet custT="1"/>
      <dgm:spPr/>
      <dgm:t>
        <a:bodyPr/>
        <a:lstStyle/>
        <a:p>
          <a:r>
            <a:rPr lang="en-CA" sz="1600" b="1" dirty="0">
              <a:solidFill>
                <a:srgbClr val="0000CC"/>
              </a:solidFill>
              <a:latin typeface="Calibri" panose="020F0502020204030204" pitchFamily="34" charset="0"/>
              <a:cs typeface="Calibri" panose="020F0502020204030204" pitchFamily="34" charset="0"/>
            </a:rPr>
            <a:t>It could be two or three repentant sinners united in his name. </a:t>
          </a:r>
        </a:p>
      </dgm:t>
    </dgm:pt>
    <dgm:pt modelId="{15D13524-2525-4D00-AAB3-65BB163C1CC3}" type="parTrans" cxnId="{68FF1720-686F-4EED-BD93-2E692762A20F}">
      <dgm:prSet/>
      <dgm:spPr/>
      <dgm:t>
        <a:bodyPr/>
        <a:lstStyle/>
        <a:p>
          <a:endParaRPr lang="en-CA"/>
        </a:p>
      </dgm:t>
    </dgm:pt>
    <dgm:pt modelId="{0A421D15-83A7-42B7-8F41-F9CD86E4E7B3}" type="sibTrans" cxnId="{68FF1720-686F-4EED-BD93-2E692762A20F}">
      <dgm:prSet/>
      <dgm:spPr/>
      <dgm:t>
        <a:bodyPr/>
        <a:lstStyle/>
        <a:p>
          <a:endParaRPr lang="en-CA"/>
        </a:p>
      </dgm:t>
    </dgm:pt>
    <dgm:pt modelId="{717BF386-9710-4DC7-952D-3F60D30D3D42}">
      <dgm:prSet custT="1"/>
      <dgm:spPr/>
      <dgm:t>
        <a:bodyPr/>
        <a:lstStyle/>
        <a:p>
          <a:pPr algn="l"/>
          <a:r>
            <a:rPr lang="en-CA" sz="1600" b="1" dirty="0">
              <a:solidFill>
                <a:srgbClr val="0000CC"/>
              </a:solidFill>
              <a:latin typeface="Calibri" panose="020F0502020204030204" pitchFamily="34" charset="0"/>
              <a:cs typeface="Calibri" panose="020F0502020204030204" pitchFamily="34" charset="0"/>
            </a:rPr>
            <a:t>It could be two or more young people, or an elderly person and a child. </a:t>
          </a:r>
        </a:p>
      </dgm:t>
    </dgm:pt>
    <dgm:pt modelId="{C828A38F-30A6-4273-89F7-42393F583C29}" type="parTrans" cxnId="{FDD403B2-AD31-4502-98D9-E5165077F6E2}">
      <dgm:prSet/>
      <dgm:spPr/>
      <dgm:t>
        <a:bodyPr/>
        <a:lstStyle/>
        <a:p>
          <a:endParaRPr lang="en-CA"/>
        </a:p>
      </dgm:t>
    </dgm:pt>
    <dgm:pt modelId="{FEB3EEFD-793A-4C3C-AC37-A5EF5ECE3738}" type="sibTrans" cxnId="{FDD403B2-AD31-4502-98D9-E5165077F6E2}">
      <dgm:prSet/>
      <dgm:spPr/>
      <dgm:t>
        <a:bodyPr/>
        <a:lstStyle/>
        <a:p>
          <a:endParaRPr lang="en-CA"/>
        </a:p>
      </dgm:t>
    </dgm:pt>
    <dgm:pt modelId="{38FEE59B-EDB6-44AC-8C39-5BDAD431FFFA}">
      <dgm:prSet custT="1"/>
      <dgm:spPr/>
      <dgm:t>
        <a:bodyPr/>
        <a:lstStyle/>
        <a:p>
          <a:r>
            <a:rPr lang="en-CA" sz="1600" b="1" dirty="0">
              <a:solidFill>
                <a:srgbClr val="0000CC"/>
              </a:solidFill>
              <a:latin typeface="Calibri" panose="020F0502020204030204" pitchFamily="34" charset="0"/>
              <a:cs typeface="Calibri" panose="020F0502020204030204" pitchFamily="34" charset="0"/>
            </a:rPr>
            <a:t>And when Jesus is present in our midst, even though spiritually,</a:t>
          </a:r>
        </a:p>
      </dgm:t>
    </dgm:pt>
    <dgm:pt modelId="{7098B5E8-4019-4842-BCAB-9E8C25DA6007}" type="parTrans" cxnId="{AC778622-8CCF-4345-A8DB-B854232CD37E}">
      <dgm:prSet/>
      <dgm:spPr/>
      <dgm:t>
        <a:bodyPr/>
        <a:lstStyle/>
        <a:p>
          <a:endParaRPr lang="en-CA"/>
        </a:p>
      </dgm:t>
    </dgm:pt>
    <dgm:pt modelId="{DBC74CC9-3A92-40BD-B01A-9DD1B635D2CA}" type="sibTrans" cxnId="{AC778622-8CCF-4345-A8DB-B854232CD37E}">
      <dgm:prSet/>
      <dgm:spPr/>
      <dgm:t>
        <a:bodyPr/>
        <a:lstStyle/>
        <a:p>
          <a:endParaRPr lang="en-CA"/>
        </a:p>
      </dgm:t>
    </dgm:pt>
    <dgm:pt modelId="{E7C5073E-72CB-4274-809D-A2E8B01E052E}">
      <dgm:prSet custT="1"/>
      <dgm:spPr/>
      <dgm:t>
        <a:bodyPr/>
        <a:lstStyle/>
        <a:p>
          <a:r>
            <a:rPr lang="en-CA" sz="1600" b="1" dirty="0">
              <a:solidFill>
                <a:srgbClr val="0000CC"/>
              </a:solidFill>
              <a:latin typeface="Calibri" panose="020F0502020204030204" pitchFamily="34" charset="0"/>
              <a:cs typeface="Calibri" panose="020F0502020204030204" pitchFamily="34" charset="0"/>
            </a:rPr>
            <a:t>He is still Jesus Himself present among us</a:t>
          </a:r>
        </a:p>
      </dgm:t>
    </dgm:pt>
    <dgm:pt modelId="{98D8379E-79A4-47A1-BE76-BA2AE4E7554A}" type="parTrans" cxnId="{CF513A46-7D0B-478C-8745-D5A3B1C0728B}">
      <dgm:prSet/>
      <dgm:spPr/>
      <dgm:t>
        <a:bodyPr/>
        <a:lstStyle/>
        <a:p>
          <a:endParaRPr lang="en-CA"/>
        </a:p>
      </dgm:t>
    </dgm:pt>
    <dgm:pt modelId="{0506C64C-C71D-4F50-905A-205AD9B992C3}" type="sibTrans" cxnId="{CF513A46-7D0B-478C-8745-D5A3B1C0728B}">
      <dgm:prSet/>
      <dgm:spPr/>
      <dgm:t>
        <a:bodyPr/>
        <a:lstStyle/>
        <a:p>
          <a:endParaRPr lang="en-CA"/>
        </a:p>
      </dgm:t>
    </dgm:pt>
    <dgm:pt modelId="{AF99A7C9-BDF7-4E98-ADC9-2750DFC91E9A}" type="pres">
      <dgm:prSet presAssocID="{0443B119-6DB9-4D0D-B537-520999C74555}" presName="matrix" presStyleCnt="0">
        <dgm:presLayoutVars>
          <dgm:chMax val="1"/>
          <dgm:dir/>
          <dgm:resizeHandles val="exact"/>
        </dgm:presLayoutVars>
      </dgm:prSet>
      <dgm:spPr/>
    </dgm:pt>
    <dgm:pt modelId="{C9C28AF5-38A8-46D8-94A1-31F64264A501}" type="pres">
      <dgm:prSet presAssocID="{0443B119-6DB9-4D0D-B537-520999C74555}" presName="diamond" presStyleLbl="bgShp" presStyleIdx="0" presStyleCnt="1"/>
      <dgm:spPr/>
    </dgm:pt>
    <dgm:pt modelId="{F3ABA2F1-C1C0-471C-BCFD-BD06F75611F5}" type="pres">
      <dgm:prSet presAssocID="{0443B119-6DB9-4D0D-B537-520999C74555}" presName="quad1" presStyleLbl="node1" presStyleIdx="0" presStyleCnt="4">
        <dgm:presLayoutVars>
          <dgm:chMax val="0"/>
          <dgm:chPref val="0"/>
          <dgm:bulletEnabled val="1"/>
        </dgm:presLayoutVars>
      </dgm:prSet>
      <dgm:spPr/>
    </dgm:pt>
    <dgm:pt modelId="{8C67C4EE-783B-4C35-97C6-4F755209CB36}" type="pres">
      <dgm:prSet presAssocID="{0443B119-6DB9-4D0D-B537-520999C74555}" presName="quad2" presStyleLbl="node1" presStyleIdx="1" presStyleCnt="4" custScaleX="117741" custLinFactNeighborX="13131">
        <dgm:presLayoutVars>
          <dgm:chMax val="0"/>
          <dgm:chPref val="0"/>
          <dgm:bulletEnabled val="1"/>
        </dgm:presLayoutVars>
      </dgm:prSet>
      <dgm:spPr/>
    </dgm:pt>
    <dgm:pt modelId="{A3B88CA1-A992-46EF-BC5C-7928285310FF}" type="pres">
      <dgm:prSet presAssocID="{0443B119-6DB9-4D0D-B537-520999C74555}" presName="quad3" presStyleLbl="node1" presStyleIdx="2" presStyleCnt="4">
        <dgm:presLayoutVars>
          <dgm:chMax val="0"/>
          <dgm:chPref val="0"/>
          <dgm:bulletEnabled val="1"/>
        </dgm:presLayoutVars>
      </dgm:prSet>
      <dgm:spPr/>
    </dgm:pt>
    <dgm:pt modelId="{C641F67E-8A0A-4599-9A31-752EA601E602}" type="pres">
      <dgm:prSet presAssocID="{0443B119-6DB9-4D0D-B537-520999C74555}" presName="quad4" presStyleLbl="node1" presStyleIdx="3" presStyleCnt="4" custScaleX="117204" custLinFactNeighborX="9848" custLinFactNeighborY="2006">
        <dgm:presLayoutVars>
          <dgm:chMax val="0"/>
          <dgm:chPref val="0"/>
          <dgm:bulletEnabled val="1"/>
        </dgm:presLayoutVars>
      </dgm:prSet>
      <dgm:spPr/>
    </dgm:pt>
  </dgm:ptLst>
  <dgm:cxnLst>
    <dgm:cxn modelId="{DA7AA103-519A-4854-9390-B19B83DE759B}" type="presOf" srcId="{0443B119-6DB9-4D0D-B537-520999C74555}" destId="{AF99A7C9-BDF7-4E98-ADC9-2750DFC91E9A}" srcOrd="0" destOrd="0" presId="urn:microsoft.com/office/officeart/2005/8/layout/matrix3"/>
    <dgm:cxn modelId="{68FF1720-686F-4EED-BD93-2E692762A20F}" srcId="{0443B119-6DB9-4D0D-B537-520999C74555}" destId="{E295B345-053F-4B26-907D-DF777E199A08}" srcOrd="0" destOrd="0" parTransId="{15D13524-2525-4D00-AAB3-65BB163C1CC3}" sibTransId="{0A421D15-83A7-42B7-8F41-F9CD86E4E7B3}"/>
    <dgm:cxn modelId="{AC778622-8CCF-4345-A8DB-B854232CD37E}" srcId="{0443B119-6DB9-4D0D-B537-520999C74555}" destId="{38FEE59B-EDB6-44AC-8C39-5BDAD431FFFA}" srcOrd="2" destOrd="0" parTransId="{7098B5E8-4019-4842-BCAB-9E8C25DA6007}" sibTransId="{DBC74CC9-3A92-40BD-B01A-9DD1B635D2CA}"/>
    <dgm:cxn modelId="{CF513A46-7D0B-478C-8745-D5A3B1C0728B}" srcId="{0443B119-6DB9-4D0D-B537-520999C74555}" destId="{E7C5073E-72CB-4274-809D-A2E8B01E052E}" srcOrd="3" destOrd="0" parTransId="{98D8379E-79A4-47A1-BE76-BA2AE4E7554A}" sibTransId="{0506C64C-C71D-4F50-905A-205AD9B992C3}"/>
    <dgm:cxn modelId="{3485DE46-C6AD-46CA-80B2-909AF74BF2B0}" type="presOf" srcId="{38FEE59B-EDB6-44AC-8C39-5BDAD431FFFA}" destId="{A3B88CA1-A992-46EF-BC5C-7928285310FF}" srcOrd="0" destOrd="0" presId="urn:microsoft.com/office/officeart/2005/8/layout/matrix3"/>
    <dgm:cxn modelId="{39AE808B-9E00-4CDC-A40B-BDEA2C7E12CA}" type="presOf" srcId="{717BF386-9710-4DC7-952D-3F60D30D3D42}" destId="{8C67C4EE-783B-4C35-97C6-4F755209CB36}" srcOrd="0" destOrd="0" presId="urn:microsoft.com/office/officeart/2005/8/layout/matrix3"/>
    <dgm:cxn modelId="{1E37E9AB-2BB4-44F3-A2BA-28BE01869FF8}" type="presOf" srcId="{E295B345-053F-4B26-907D-DF777E199A08}" destId="{F3ABA2F1-C1C0-471C-BCFD-BD06F75611F5}" srcOrd="0" destOrd="0" presId="urn:microsoft.com/office/officeart/2005/8/layout/matrix3"/>
    <dgm:cxn modelId="{FDD403B2-AD31-4502-98D9-E5165077F6E2}" srcId="{0443B119-6DB9-4D0D-B537-520999C74555}" destId="{717BF386-9710-4DC7-952D-3F60D30D3D42}" srcOrd="1" destOrd="0" parTransId="{C828A38F-30A6-4273-89F7-42393F583C29}" sibTransId="{FEB3EEFD-793A-4C3C-AC37-A5EF5ECE3738}"/>
    <dgm:cxn modelId="{D7843FE6-4B5B-485D-BBEB-C0D14CD118AB}" type="presOf" srcId="{E7C5073E-72CB-4274-809D-A2E8B01E052E}" destId="{C641F67E-8A0A-4599-9A31-752EA601E602}" srcOrd="0" destOrd="0" presId="urn:microsoft.com/office/officeart/2005/8/layout/matrix3"/>
    <dgm:cxn modelId="{BC878698-893C-426A-ABE9-987F9CD29B1B}" type="presParOf" srcId="{AF99A7C9-BDF7-4E98-ADC9-2750DFC91E9A}" destId="{C9C28AF5-38A8-46D8-94A1-31F64264A501}" srcOrd="0" destOrd="0" presId="urn:microsoft.com/office/officeart/2005/8/layout/matrix3"/>
    <dgm:cxn modelId="{B2B23FF1-5CE9-4A77-9F61-A00889068882}" type="presParOf" srcId="{AF99A7C9-BDF7-4E98-ADC9-2750DFC91E9A}" destId="{F3ABA2F1-C1C0-471C-BCFD-BD06F75611F5}" srcOrd="1" destOrd="0" presId="urn:microsoft.com/office/officeart/2005/8/layout/matrix3"/>
    <dgm:cxn modelId="{2A902FC1-B9C2-414E-9687-7882F8B22495}" type="presParOf" srcId="{AF99A7C9-BDF7-4E98-ADC9-2750DFC91E9A}" destId="{8C67C4EE-783B-4C35-97C6-4F755209CB36}" srcOrd="2" destOrd="0" presId="urn:microsoft.com/office/officeart/2005/8/layout/matrix3"/>
    <dgm:cxn modelId="{B8550E95-8846-4EE8-9B4F-9ED0C6F16319}" type="presParOf" srcId="{AF99A7C9-BDF7-4E98-ADC9-2750DFC91E9A}" destId="{A3B88CA1-A992-46EF-BC5C-7928285310FF}" srcOrd="3" destOrd="0" presId="urn:microsoft.com/office/officeart/2005/8/layout/matrix3"/>
    <dgm:cxn modelId="{2F9B1844-EAD3-4058-9CE5-D1E097902C22}" type="presParOf" srcId="{AF99A7C9-BDF7-4E98-ADC9-2750DFC91E9A}" destId="{C641F67E-8A0A-4599-9A31-752EA601E602}"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A41D4245-70F9-4DC3-968A-BD446BFBDB62}"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CA"/>
        </a:p>
      </dgm:t>
    </dgm:pt>
    <dgm:pt modelId="{3D05B4E8-C7DC-4A60-AF0D-0204CEFB1948}">
      <dgm:prSet/>
      <dgm:spPr/>
      <dgm:t>
        <a:bodyPr/>
        <a:lstStyle/>
        <a:p>
          <a:r>
            <a:rPr lang="en-CA" b="1" dirty="0">
              <a:solidFill>
                <a:schemeClr val="tx1"/>
              </a:solidFill>
              <a:latin typeface="Calibri" panose="020F0502020204030204" pitchFamily="34" charset="0"/>
              <a:cs typeface="Calibri" panose="020F0502020204030204" pitchFamily="34" charset="0"/>
            </a:rPr>
            <a:t>His presence, however, can be lost when we stop loving one another. We then strive to do everything we can to restore unity as quickly as possible. As Christians, it is extremely important to always keep the presence of Jesus in our midst, by loving one another as Jesus has loved us. </a:t>
          </a:r>
        </a:p>
      </dgm:t>
    </dgm:pt>
    <dgm:pt modelId="{DF28B4CF-DD8D-4625-941D-11ED1431DE3E}" type="parTrans" cxnId="{4B9F0931-61A0-4E2D-9FBD-1434F5960CC1}">
      <dgm:prSet/>
      <dgm:spPr/>
      <dgm:t>
        <a:bodyPr/>
        <a:lstStyle/>
        <a:p>
          <a:endParaRPr lang="en-CA"/>
        </a:p>
      </dgm:t>
    </dgm:pt>
    <dgm:pt modelId="{9CDE825E-AC0C-4A93-9C0D-0A346C63FBA5}" type="sibTrans" cxnId="{4B9F0931-61A0-4E2D-9FBD-1434F5960CC1}">
      <dgm:prSet/>
      <dgm:spPr/>
      <dgm:t>
        <a:bodyPr/>
        <a:lstStyle/>
        <a:p>
          <a:endParaRPr lang="en-CA"/>
        </a:p>
      </dgm:t>
    </dgm:pt>
    <dgm:pt modelId="{C2511401-4F08-4147-B802-8E923815DBE5}" type="pres">
      <dgm:prSet presAssocID="{A41D4245-70F9-4DC3-968A-BD446BFBDB62}" presName="Name0" presStyleCnt="0">
        <dgm:presLayoutVars>
          <dgm:chMax val="7"/>
          <dgm:chPref val="7"/>
          <dgm:dir/>
        </dgm:presLayoutVars>
      </dgm:prSet>
      <dgm:spPr/>
    </dgm:pt>
    <dgm:pt modelId="{257793DA-7BB8-4C6A-8B7B-CC25FCB88C00}" type="pres">
      <dgm:prSet presAssocID="{A41D4245-70F9-4DC3-968A-BD446BFBDB62}" presName="Name1" presStyleCnt="0"/>
      <dgm:spPr/>
    </dgm:pt>
    <dgm:pt modelId="{25988879-DCBA-4D9A-9298-BD20506F552A}" type="pres">
      <dgm:prSet presAssocID="{A41D4245-70F9-4DC3-968A-BD446BFBDB62}" presName="cycle" presStyleCnt="0"/>
      <dgm:spPr/>
    </dgm:pt>
    <dgm:pt modelId="{E4366F29-C34F-490F-B969-00799931F8DA}" type="pres">
      <dgm:prSet presAssocID="{A41D4245-70F9-4DC3-968A-BD446BFBDB62}" presName="srcNode" presStyleLbl="node1" presStyleIdx="0" presStyleCnt="1"/>
      <dgm:spPr/>
    </dgm:pt>
    <dgm:pt modelId="{B1E4997D-E5FF-4091-8FB3-E5E542087CC5}" type="pres">
      <dgm:prSet presAssocID="{A41D4245-70F9-4DC3-968A-BD446BFBDB62}" presName="conn" presStyleLbl="parChTrans1D2" presStyleIdx="0" presStyleCnt="1"/>
      <dgm:spPr/>
    </dgm:pt>
    <dgm:pt modelId="{AA8DF177-96E4-4433-B2D8-49B417A1C1ED}" type="pres">
      <dgm:prSet presAssocID="{A41D4245-70F9-4DC3-968A-BD446BFBDB62}" presName="extraNode" presStyleLbl="node1" presStyleIdx="0" presStyleCnt="1"/>
      <dgm:spPr/>
    </dgm:pt>
    <dgm:pt modelId="{610C1421-67EA-4F67-8A30-E5D62C0DC48F}" type="pres">
      <dgm:prSet presAssocID="{A41D4245-70F9-4DC3-968A-BD446BFBDB62}" presName="dstNode" presStyleLbl="node1" presStyleIdx="0" presStyleCnt="1"/>
      <dgm:spPr/>
    </dgm:pt>
    <dgm:pt modelId="{5A5650F9-E864-4584-9EB7-ECF4FF4B3A8F}" type="pres">
      <dgm:prSet presAssocID="{3D05B4E8-C7DC-4A60-AF0D-0204CEFB1948}" presName="text_1" presStyleLbl="node1" presStyleIdx="0" presStyleCnt="1">
        <dgm:presLayoutVars>
          <dgm:bulletEnabled val="1"/>
        </dgm:presLayoutVars>
      </dgm:prSet>
      <dgm:spPr/>
    </dgm:pt>
    <dgm:pt modelId="{A7BCE022-C709-48E4-9FFE-C2A5C74F38BB}" type="pres">
      <dgm:prSet presAssocID="{3D05B4E8-C7DC-4A60-AF0D-0204CEFB1948}" presName="accent_1" presStyleCnt="0"/>
      <dgm:spPr/>
    </dgm:pt>
    <dgm:pt modelId="{FD38449B-E3A7-4B70-A7BD-8EF8A72436C4}" type="pres">
      <dgm:prSet presAssocID="{3D05B4E8-C7DC-4A60-AF0D-0204CEFB1948}" presName="accentRepeatNode" presStyleLbl="solidFgAcc1" presStyleIdx="0" presStyleCnt="1"/>
      <dgm:spPr/>
    </dgm:pt>
  </dgm:ptLst>
  <dgm:cxnLst>
    <dgm:cxn modelId="{A7008216-2DD0-4392-82DF-5E4964EA93AC}" type="presOf" srcId="{3D05B4E8-C7DC-4A60-AF0D-0204CEFB1948}" destId="{5A5650F9-E864-4584-9EB7-ECF4FF4B3A8F}" srcOrd="0" destOrd="0" presId="urn:microsoft.com/office/officeart/2008/layout/VerticalCurvedList"/>
    <dgm:cxn modelId="{4B9F0931-61A0-4E2D-9FBD-1434F5960CC1}" srcId="{A41D4245-70F9-4DC3-968A-BD446BFBDB62}" destId="{3D05B4E8-C7DC-4A60-AF0D-0204CEFB1948}" srcOrd="0" destOrd="0" parTransId="{DF28B4CF-DD8D-4625-941D-11ED1431DE3E}" sibTransId="{9CDE825E-AC0C-4A93-9C0D-0A346C63FBA5}"/>
    <dgm:cxn modelId="{AA4FA476-11F0-4DF3-B02A-A3F175BB420F}" type="presOf" srcId="{9CDE825E-AC0C-4A93-9C0D-0A346C63FBA5}" destId="{B1E4997D-E5FF-4091-8FB3-E5E542087CC5}" srcOrd="0" destOrd="0" presId="urn:microsoft.com/office/officeart/2008/layout/VerticalCurvedList"/>
    <dgm:cxn modelId="{54BC9BE9-A25F-47C4-BF5D-DBF70722FBEF}" type="presOf" srcId="{A41D4245-70F9-4DC3-968A-BD446BFBDB62}" destId="{C2511401-4F08-4147-B802-8E923815DBE5}" srcOrd="0" destOrd="0" presId="urn:microsoft.com/office/officeart/2008/layout/VerticalCurvedList"/>
    <dgm:cxn modelId="{727AFA5D-FE0E-4DA9-9DBD-A63FD02EF1D0}" type="presParOf" srcId="{C2511401-4F08-4147-B802-8E923815DBE5}" destId="{257793DA-7BB8-4C6A-8B7B-CC25FCB88C00}" srcOrd="0" destOrd="0" presId="urn:microsoft.com/office/officeart/2008/layout/VerticalCurvedList"/>
    <dgm:cxn modelId="{D7F2C6A5-2580-4C19-8686-7D71DB60592F}" type="presParOf" srcId="{257793DA-7BB8-4C6A-8B7B-CC25FCB88C00}" destId="{25988879-DCBA-4D9A-9298-BD20506F552A}" srcOrd="0" destOrd="0" presId="urn:microsoft.com/office/officeart/2008/layout/VerticalCurvedList"/>
    <dgm:cxn modelId="{AFDE362A-3897-45F3-B1B6-05DAB9E4BA7E}" type="presParOf" srcId="{25988879-DCBA-4D9A-9298-BD20506F552A}" destId="{E4366F29-C34F-490F-B969-00799931F8DA}" srcOrd="0" destOrd="0" presId="urn:microsoft.com/office/officeart/2008/layout/VerticalCurvedList"/>
    <dgm:cxn modelId="{C68AC61F-46E8-4057-852F-8AE1019C91A5}" type="presParOf" srcId="{25988879-DCBA-4D9A-9298-BD20506F552A}" destId="{B1E4997D-E5FF-4091-8FB3-E5E542087CC5}" srcOrd="1" destOrd="0" presId="urn:microsoft.com/office/officeart/2008/layout/VerticalCurvedList"/>
    <dgm:cxn modelId="{F674903C-065C-4A95-9A24-2C13DE3AAE2E}" type="presParOf" srcId="{25988879-DCBA-4D9A-9298-BD20506F552A}" destId="{AA8DF177-96E4-4433-B2D8-49B417A1C1ED}" srcOrd="2" destOrd="0" presId="urn:microsoft.com/office/officeart/2008/layout/VerticalCurvedList"/>
    <dgm:cxn modelId="{69412C8C-C349-4C11-AA41-CB7A94CC8409}" type="presParOf" srcId="{25988879-DCBA-4D9A-9298-BD20506F552A}" destId="{610C1421-67EA-4F67-8A30-E5D62C0DC48F}" srcOrd="3" destOrd="0" presId="urn:microsoft.com/office/officeart/2008/layout/VerticalCurvedList"/>
    <dgm:cxn modelId="{DF6FC81E-F333-49D3-9E47-04EF13CE0DC9}" type="presParOf" srcId="{257793DA-7BB8-4C6A-8B7B-CC25FCB88C00}" destId="{5A5650F9-E864-4584-9EB7-ECF4FF4B3A8F}" srcOrd="1" destOrd="0" presId="urn:microsoft.com/office/officeart/2008/layout/VerticalCurvedList"/>
    <dgm:cxn modelId="{4DFAABBB-3815-4AB2-AF16-603A99F18B6D}" type="presParOf" srcId="{257793DA-7BB8-4C6A-8B7B-CC25FCB88C00}" destId="{A7BCE022-C709-48E4-9FFE-C2A5C74F38BB}" srcOrd="2" destOrd="0" presId="urn:microsoft.com/office/officeart/2008/layout/VerticalCurvedList"/>
    <dgm:cxn modelId="{7A1DE1AB-5F2D-4D04-9858-2E6560C6F561}" type="presParOf" srcId="{A7BCE022-C709-48E4-9FFE-C2A5C74F38BB}" destId="{FD38449B-E3A7-4B70-A7BD-8EF8A72436C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0AE1FE8-9984-4A5F-A895-34E8DF4F006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CA"/>
        </a:p>
      </dgm:t>
    </dgm:pt>
    <dgm:pt modelId="{B3574FC3-EC59-437A-AFCB-B9012F2BA04D}">
      <dgm:prSet custT="1"/>
      <dgm:spPr/>
      <dgm:t>
        <a:bodyPr/>
        <a:lstStyle/>
        <a:p>
          <a:r>
            <a:rPr lang="en-CA" sz="2000" b="1" dirty="0">
              <a:solidFill>
                <a:srgbClr val="0033CC"/>
              </a:solidFill>
              <a:latin typeface="Calibri" panose="020F0502020204030204" pitchFamily="34" charset="0"/>
              <a:cs typeface="Calibri" panose="020F0502020204030204" pitchFamily="34" charset="0"/>
            </a:rPr>
            <a:t>Focolare is an Italian word for the family fireplace, the hearth</a:t>
          </a:r>
          <a:r>
            <a:rPr lang="en-CA" sz="2000" dirty="0">
              <a:solidFill>
                <a:srgbClr val="0033CC"/>
              </a:solidFill>
              <a:latin typeface="Calibri" panose="020F0502020204030204" pitchFamily="34" charset="0"/>
              <a:cs typeface="Calibri" panose="020F0502020204030204" pitchFamily="34" charset="0"/>
            </a:rPr>
            <a:t>. </a:t>
          </a:r>
        </a:p>
      </dgm:t>
    </dgm:pt>
    <dgm:pt modelId="{D9B741E9-1415-491E-B3F7-7C5044CC1317}" type="parTrans" cxnId="{6FCE8AE6-A3FA-49FB-B3A0-D7DA8AB3ED95}">
      <dgm:prSet/>
      <dgm:spPr/>
      <dgm:t>
        <a:bodyPr/>
        <a:lstStyle/>
        <a:p>
          <a:endParaRPr lang="en-CA"/>
        </a:p>
      </dgm:t>
    </dgm:pt>
    <dgm:pt modelId="{65EEF815-C6EF-48E4-9E81-6EAC14BD8646}" type="sibTrans" cxnId="{6FCE8AE6-A3FA-49FB-B3A0-D7DA8AB3ED95}">
      <dgm:prSet/>
      <dgm:spPr/>
      <dgm:t>
        <a:bodyPr/>
        <a:lstStyle/>
        <a:p>
          <a:endParaRPr lang="en-CA"/>
        </a:p>
      </dgm:t>
    </dgm:pt>
    <dgm:pt modelId="{61505846-63BA-47E0-8575-7D23B058F19E}">
      <dgm:prSet custT="1"/>
      <dgm:spPr/>
      <dgm:t>
        <a:bodyPr/>
        <a:lstStyle/>
        <a:p>
          <a:r>
            <a:rPr lang="en-CA" sz="1800" b="1" dirty="0">
              <a:solidFill>
                <a:srgbClr val="0033CC"/>
              </a:solidFill>
              <a:latin typeface="Calibri" panose="020F0502020204030204" pitchFamily="34" charset="0"/>
              <a:cs typeface="Calibri" panose="020F0502020204030204" pitchFamily="34" charset="0"/>
            </a:rPr>
            <a:t>The movement began spreading when the people of Trent saw these young girls full of joy and love in the middle of a war zone, helping the others. </a:t>
          </a:r>
        </a:p>
      </dgm:t>
    </dgm:pt>
    <dgm:pt modelId="{3FEDB547-4EC2-46B9-8FF6-8A481DEEBDC5}" type="parTrans" cxnId="{B18BB68C-1D58-4C16-9477-4C9ECCD6BB71}">
      <dgm:prSet/>
      <dgm:spPr/>
      <dgm:t>
        <a:bodyPr/>
        <a:lstStyle/>
        <a:p>
          <a:endParaRPr lang="en-CA"/>
        </a:p>
      </dgm:t>
    </dgm:pt>
    <dgm:pt modelId="{A6BC5BD5-157C-4BAF-82EB-C27AFD738A0F}" type="sibTrans" cxnId="{B18BB68C-1D58-4C16-9477-4C9ECCD6BB71}">
      <dgm:prSet/>
      <dgm:spPr/>
      <dgm:t>
        <a:bodyPr/>
        <a:lstStyle/>
        <a:p>
          <a:endParaRPr lang="en-CA"/>
        </a:p>
      </dgm:t>
    </dgm:pt>
    <dgm:pt modelId="{75D5A6A5-CC7F-4047-AC72-C5DD67C94426}">
      <dgm:prSet custT="1"/>
      <dgm:spPr/>
      <dgm:t>
        <a:bodyPr/>
        <a:lstStyle/>
        <a:p>
          <a:r>
            <a:rPr lang="en-CA" sz="2000" b="1" dirty="0">
              <a:solidFill>
                <a:srgbClr val="0033CC"/>
              </a:solidFill>
              <a:latin typeface="Calibri" panose="020F0502020204030204" pitchFamily="34" charset="0"/>
              <a:cs typeface="Calibri" panose="020F0502020204030204" pitchFamily="34" charset="0"/>
            </a:rPr>
            <a:t>People wanted to know what they were doing and why they were sharing everything they had.  </a:t>
          </a:r>
        </a:p>
      </dgm:t>
    </dgm:pt>
    <dgm:pt modelId="{6D796BA6-986E-4F8A-9BB8-E9C7FEB12AE3}" type="parTrans" cxnId="{9ADD5AB5-6881-4DD9-A8ED-666A2BA14B7B}">
      <dgm:prSet/>
      <dgm:spPr/>
      <dgm:t>
        <a:bodyPr/>
        <a:lstStyle/>
        <a:p>
          <a:endParaRPr lang="en-CA"/>
        </a:p>
      </dgm:t>
    </dgm:pt>
    <dgm:pt modelId="{E34D541A-2F10-4B7F-B864-C7634CDDE8D1}" type="sibTrans" cxnId="{9ADD5AB5-6881-4DD9-A8ED-666A2BA14B7B}">
      <dgm:prSet/>
      <dgm:spPr/>
      <dgm:t>
        <a:bodyPr/>
        <a:lstStyle/>
        <a:p>
          <a:endParaRPr lang="en-CA"/>
        </a:p>
      </dgm:t>
    </dgm:pt>
    <dgm:pt modelId="{42582B60-AF12-4F03-95F9-9CC69E664AFD}">
      <dgm:prSet/>
      <dgm:spPr/>
      <dgm:t>
        <a:bodyPr/>
        <a:lstStyle/>
        <a:p>
          <a:r>
            <a:rPr lang="en-CA" b="1" dirty="0">
              <a:solidFill>
                <a:srgbClr val="0033CC"/>
              </a:solidFill>
              <a:latin typeface="Calibri" panose="020F0502020204030204" pitchFamily="34" charset="0"/>
              <a:cs typeface="Calibri" panose="020F0502020204030204" pitchFamily="34" charset="0"/>
            </a:rPr>
            <a:t>They said, “you are like a family hearth: when we are with you, we experience warmth, light, nourishment and the sense that we are family”.  </a:t>
          </a:r>
        </a:p>
      </dgm:t>
    </dgm:pt>
    <dgm:pt modelId="{E010169E-B27B-47E3-A7D3-32739DB21487}" type="parTrans" cxnId="{4383C8EB-EC9B-4EA2-AFC8-AE72748610CA}">
      <dgm:prSet/>
      <dgm:spPr/>
      <dgm:t>
        <a:bodyPr/>
        <a:lstStyle/>
        <a:p>
          <a:endParaRPr lang="en-CA"/>
        </a:p>
      </dgm:t>
    </dgm:pt>
    <dgm:pt modelId="{F7E125B3-1AD5-414B-B08B-2D4B2A13D7D7}" type="sibTrans" cxnId="{4383C8EB-EC9B-4EA2-AFC8-AE72748610CA}">
      <dgm:prSet/>
      <dgm:spPr/>
      <dgm:t>
        <a:bodyPr/>
        <a:lstStyle/>
        <a:p>
          <a:endParaRPr lang="en-CA"/>
        </a:p>
      </dgm:t>
    </dgm:pt>
    <dgm:pt modelId="{44BA4338-2175-41A9-92FA-B7BC600E008F}">
      <dgm:prSet custT="1"/>
      <dgm:spPr/>
      <dgm:t>
        <a:bodyPr/>
        <a:lstStyle/>
        <a:p>
          <a:r>
            <a:rPr lang="en-CA" sz="2000" b="1" dirty="0">
              <a:solidFill>
                <a:srgbClr val="0033CC"/>
              </a:solidFill>
              <a:latin typeface="Calibri" panose="020F0502020204030204" pitchFamily="34" charset="0"/>
              <a:cs typeface="Calibri" panose="020F0502020204030204" pitchFamily="34" charset="0"/>
            </a:rPr>
            <a:t>The young women would then share their Gospel reasons and experiences.</a:t>
          </a:r>
        </a:p>
      </dgm:t>
    </dgm:pt>
    <dgm:pt modelId="{A3DD1314-7775-48F6-B69A-1C4F7555F1EF}" type="parTrans" cxnId="{9D779DB2-6BCE-4CCB-8BF3-9D83665C7272}">
      <dgm:prSet/>
      <dgm:spPr/>
      <dgm:t>
        <a:bodyPr/>
        <a:lstStyle/>
        <a:p>
          <a:endParaRPr lang="en-CA"/>
        </a:p>
      </dgm:t>
    </dgm:pt>
    <dgm:pt modelId="{52F84D35-790E-4111-A416-9DBC6B1FA400}" type="sibTrans" cxnId="{9D779DB2-6BCE-4CCB-8BF3-9D83665C7272}">
      <dgm:prSet/>
      <dgm:spPr/>
      <dgm:t>
        <a:bodyPr/>
        <a:lstStyle/>
        <a:p>
          <a:endParaRPr lang="en-CA"/>
        </a:p>
      </dgm:t>
    </dgm:pt>
    <dgm:pt modelId="{02005F31-F1F7-4144-B390-A1F11AD9BD9D}" type="pres">
      <dgm:prSet presAssocID="{50AE1FE8-9984-4A5F-A895-34E8DF4F006E}" presName="diagram" presStyleCnt="0">
        <dgm:presLayoutVars>
          <dgm:dir/>
          <dgm:resizeHandles val="exact"/>
        </dgm:presLayoutVars>
      </dgm:prSet>
      <dgm:spPr/>
    </dgm:pt>
    <dgm:pt modelId="{01F0C4F3-648F-4C5B-B0CB-174D012A8057}" type="pres">
      <dgm:prSet presAssocID="{B3574FC3-EC59-437A-AFCB-B9012F2BA04D}" presName="node" presStyleLbl="node1" presStyleIdx="0" presStyleCnt="5">
        <dgm:presLayoutVars>
          <dgm:bulletEnabled val="1"/>
        </dgm:presLayoutVars>
      </dgm:prSet>
      <dgm:spPr/>
    </dgm:pt>
    <dgm:pt modelId="{F9E3C8BA-BB9D-4E94-92ED-1803ED94D065}" type="pres">
      <dgm:prSet presAssocID="{65EEF815-C6EF-48E4-9E81-6EAC14BD8646}" presName="sibTrans" presStyleCnt="0"/>
      <dgm:spPr/>
    </dgm:pt>
    <dgm:pt modelId="{4D7E434B-160F-4354-B917-9A4C6035BCAD}" type="pres">
      <dgm:prSet presAssocID="{61505846-63BA-47E0-8575-7D23B058F19E}" presName="node" presStyleLbl="node1" presStyleIdx="1" presStyleCnt="5">
        <dgm:presLayoutVars>
          <dgm:bulletEnabled val="1"/>
        </dgm:presLayoutVars>
      </dgm:prSet>
      <dgm:spPr/>
    </dgm:pt>
    <dgm:pt modelId="{A75C01E2-31DD-49E5-A4BD-F4DDDDEA6F9C}" type="pres">
      <dgm:prSet presAssocID="{A6BC5BD5-157C-4BAF-82EB-C27AFD738A0F}" presName="sibTrans" presStyleCnt="0"/>
      <dgm:spPr/>
    </dgm:pt>
    <dgm:pt modelId="{A33B6174-1D86-4244-B08D-37F07B6902AD}" type="pres">
      <dgm:prSet presAssocID="{75D5A6A5-CC7F-4047-AC72-C5DD67C94426}" presName="node" presStyleLbl="node1" presStyleIdx="2" presStyleCnt="5">
        <dgm:presLayoutVars>
          <dgm:bulletEnabled val="1"/>
        </dgm:presLayoutVars>
      </dgm:prSet>
      <dgm:spPr/>
    </dgm:pt>
    <dgm:pt modelId="{746AE5EF-B334-4E0A-A9D0-BC55F66D9A0E}" type="pres">
      <dgm:prSet presAssocID="{E34D541A-2F10-4B7F-B864-C7634CDDE8D1}" presName="sibTrans" presStyleCnt="0"/>
      <dgm:spPr/>
    </dgm:pt>
    <dgm:pt modelId="{81D2A9A6-7035-4FDD-9261-08ED7B5502F3}" type="pres">
      <dgm:prSet presAssocID="{42582B60-AF12-4F03-95F9-9CC69E664AFD}" presName="node" presStyleLbl="node1" presStyleIdx="3" presStyleCnt="5">
        <dgm:presLayoutVars>
          <dgm:bulletEnabled val="1"/>
        </dgm:presLayoutVars>
      </dgm:prSet>
      <dgm:spPr/>
    </dgm:pt>
    <dgm:pt modelId="{08089D31-458E-4690-B2BD-2A0021A366B8}" type="pres">
      <dgm:prSet presAssocID="{F7E125B3-1AD5-414B-B08B-2D4B2A13D7D7}" presName="sibTrans" presStyleCnt="0"/>
      <dgm:spPr/>
    </dgm:pt>
    <dgm:pt modelId="{A23982D1-1597-4092-9BBF-34EEB3D9F981}" type="pres">
      <dgm:prSet presAssocID="{44BA4338-2175-41A9-92FA-B7BC600E008F}" presName="node" presStyleLbl="node1" presStyleIdx="4" presStyleCnt="5">
        <dgm:presLayoutVars>
          <dgm:bulletEnabled val="1"/>
        </dgm:presLayoutVars>
      </dgm:prSet>
      <dgm:spPr/>
    </dgm:pt>
  </dgm:ptLst>
  <dgm:cxnLst>
    <dgm:cxn modelId="{96ED100B-44B7-493E-B60D-9DFA077C19F8}" type="presOf" srcId="{44BA4338-2175-41A9-92FA-B7BC600E008F}" destId="{A23982D1-1597-4092-9BBF-34EEB3D9F981}" srcOrd="0" destOrd="0" presId="urn:microsoft.com/office/officeart/2005/8/layout/default"/>
    <dgm:cxn modelId="{0E631411-AFFD-42DE-86EE-2CEC5BCC4012}" type="presOf" srcId="{B3574FC3-EC59-437A-AFCB-B9012F2BA04D}" destId="{01F0C4F3-648F-4C5B-B0CB-174D012A8057}" srcOrd="0" destOrd="0" presId="urn:microsoft.com/office/officeart/2005/8/layout/default"/>
    <dgm:cxn modelId="{37C7692D-CDFB-4AF8-8359-AAF7D5474B94}" type="presOf" srcId="{50AE1FE8-9984-4A5F-A895-34E8DF4F006E}" destId="{02005F31-F1F7-4144-B390-A1F11AD9BD9D}" srcOrd="0" destOrd="0" presId="urn:microsoft.com/office/officeart/2005/8/layout/default"/>
    <dgm:cxn modelId="{6B2DC35E-1635-4328-A4D2-EE5F628BF508}" type="presOf" srcId="{75D5A6A5-CC7F-4047-AC72-C5DD67C94426}" destId="{A33B6174-1D86-4244-B08D-37F07B6902AD}" srcOrd="0" destOrd="0" presId="urn:microsoft.com/office/officeart/2005/8/layout/default"/>
    <dgm:cxn modelId="{1A178E49-6723-4A76-8AC8-5AAA29576644}" type="presOf" srcId="{42582B60-AF12-4F03-95F9-9CC69E664AFD}" destId="{81D2A9A6-7035-4FDD-9261-08ED7B5502F3}" srcOrd="0" destOrd="0" presId="urn:microsoft.com/office/officeart/2005/8/layout/default"/>
    <dgm:cxn modelId="{B18BB68C-1D58-4C16-9477-4C9ECCD6BB71}" srcId="{50AE1FE8-9984-4A5F-A895-34E8DF4F006E}" destId="{61505846-63BA-47E0-8575-7D23B058F19E}" srcOrd="1" destOrd="0" parTransId="{3FEDB547-4EC2-46B9-8FF6-8A481DEEBDC5}" sibTransId="{A6BC5BD5-157C-4BAF-82EB-C27AFD738A0F}"/>
    <dgm:cxn modelId="{474A9B92-48BA-4D7C-AE21-E12BCB46B19C}" type="presOf" srcId="{61505846-63BA-47E0-8575-7D23B058F19E}" destId="{4D7E434B-160F-4354-B917-9A4C6035BCAD}" srcOrd="0" destOrd="0" presId="urn:microsoft.com/office/officeart/2005/8/layout/default"/>
    <dgm:cxn modelId="{9D779DB2-6BCE-4CCB-8BF3-9D83665C7272}" srcId="{50AE1FE8-9984-4A5F-A895-34E8DF4F006E}" destId="{44BA4338-2175-41A9-92FA-B7BC600E008F}" srcOrd="4" destOrd="0" parTransId="{A3DD1314-7775-48F6-B69A-1C4F7555F1EF}" sibTransId="{52F84D35-790E-4111-A416-9DBC6B1FA400}"/>
    <dgm:cxn modelId="{9ADD5AB5-6881-4DD9-A8ED-666A2BA14B7B}" srcId="{50AE1FE8-9984-4A5F-A895-34E8DF4F006E}" destId="{75D5A6A5-CC7F-4047-AC72-C5DD67C94426}" srcOrd="2" destOrd="0" parTransId="{6D796BA6-986E-4F8A-9BB8-E9C7FEB12AE3}" sibTransId="{E34D541A-2F10-4B7F-B864-C7634CDDE8D1}"/>
    <dgm:cxn modelId="{6FCE8AE6-A3FA-49FB-B3A0-D7DA8AB3ED95}" srcId="{50AE1FE8-9984-4A5F-A895-34E8DF4F006E}" destId="{B3574FC3-EC59-437A-AFCB-B9012F2BA04D}" srcOrd="0" destOrd="0" parTransId="{D9B741E9-1415-491E-B3F7-7C5044CC1317}" sibTransId="{65EEF815-C6EF-48E4-9E81-6EAC14BD8646}"/>
    <dgm:cxn modelId="{4383C8EB-EC9B-4EA2-AFC8-AE72748610CA}" srcId="{50AE1FE8-9984-4A5F-A895-34E8DF4F006E}" destId="{42582B60-AF12-4F03-95F9-9CC69E664AFD}" srcOrd="3" destOrd="0" parTransId="{E010169E-B27B-47E3-A7D3-32739DB21487}" sibTransId="{F7E125B3-1AD5-414B-B08B-2D4B2A13D7D7}"/>
    <dgm:cxn modelId="{9353EEEA-1B03-4262-A0AA-A5B3F5330889}" type="presParOf" srcId="{02005F31-F1F7-4144-B390-A1F11AD9BD9D}" destId="{01F0C4F3-648F-4C5B-B0CB-174D012A8057}" srcOrd="0" destOrd="0" presId="urn:microsoft.com/office/officeart/2005/8/layout/default"/>
    <dgm:cxn modelId="{0FADE451-C03E-47FE-B2A4-36C9367F54F7}" type="presParOf" srcId="{02005F31-F1F7-4144-B390-A1F11AD9BD9D}" destId="{F9E3C8BA-BB9D-4E94-92ED-1803ED94D065}" srcOrd="1" destOrd="0" presId="urn:microsoft.com/office/officeart/2005/8/layout/default"/>
    <dgm:cxn modelId="{1444E48E-56A3-4F97-9C07-6BDC6EA7741A}" type="presParOf" srcId="{02005F31-F1F7-4144-B390-A1F11AD9BD9D}" destId="{4D7E434B-160F-4354-B917-9A4C6035BCAD}" srcOrd="2" destOrd="0" presId="urn:microsoft.com/office/officeart/2005/8/layout/default"/>
    <dgm:cxn modelId="{2FEFCD48-DDA3-4677-924D-696BD7AD4354}" type="presParOf" srcId="{02005F31-F1F7-4144-B390-A1F11AD9BD9D}" destId="{A75C01E2-31DD-49E5-A4BD-F4DDDDEA6F9C}" srcOrd="3" destOrd="0" presId="urn:microsoft.com/office/officeart/2005/8/layout/default"/>
    <dgm:cxn modelId="{FC57D249-981F-4A32-A951-B9ADA810BEE9}" type="presParOf" srcId="{02005F31-F1F7-4144-B390-A1F11AD9BD9D}" destId="{A33B6174-1D86-4244-B08D-37F07B6902AD}" srcOrd="4" destOrd="0" presId="urn:microsoft.com/office/officeart/2005/8/layout/default"/>
    <dgm:cxn modelId="{E0B36174-0830-4BF8-A9F8-D2103115A30B}" type="presParOf" srcId="{02005F31-F1F7-4144-B390-A1F11AD9BD9D}" destId="{746AE5EF-B334-4E0A-A9D0-BC55F66D9A0E}" srcOrd="5" destOrd="0" presId="urn:microsoft.com/office/officeart/2005/8/layout/default"/>
    <dgm:cxn modelId="{ECF2EB4B-BD32-42F0-BF98-6C071238272A}" type="presParOf" srcId="{02005F31-F1F7-4144-B390-A1F11AD9BD9D}" destId="{81D2A9A6-7035-4FDD-9261-08ED7B5502F3}" srcOrd="6" destOrd="0" presId="urn:microsoft.com/office/officeart/2005/8/layout/default"/>
    <dgm:cxn modelId="{843F6D7E-F14F-4789-A97E-754D3F839B69}" type="presParOf" srcId="{02005F31-F1F7-4144-B390-A1F11AD9BD9D}" destId="{08089D31-458E-4690-B2BD-2A0021A366B8}" srcOrd="7" destOrd="0" presId="urn:microsoft.com/office/officeart/2005/8/layout/default"/>
    <dgm:cxn modelId="{6824940C-C42B-449A-8524-90B6FF4DCD66}" type="presParOf" srcId="{02005F31-F1F7-4144-B390-A1F11AD9BD9D}" destId="{A23982D1-1597-4092-9BBF-34EEB3D9F981}"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4FCFA136-6D7F-4A24-8590-137317ABE979}"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en-US"/>
        </a:p>
      </dgm:t>
    </dgm:pt>
    <dgm:pt modelId="{4C295543-9CA5-4C77-85F3-D69DA500EF7C}">
      <dgm:prSet/>
      <dgm:spPr/>
      <dgm:t>
        <a:bodyPr/>
        <a:lstStyle/>
        <a:p>
          <a:r>
            <a:rPr lang="en-CA" b="1" dirty="0">
              <a:latin typeface="Calibri" panose="020F0502020204030204" pitchFamily="34" charset="0"/>
              <a:cs typeface="Calibri" panose="020F0502020204030204" pitchFamily="34" charset="0"/>
            </a:rPr>
            <a:t>It is by living the new commandment that the unity willed by Jesus will be brought about, and it will enable us to have Jesus in our midst. </a:t>
          </a:r>
          <a:endParaRPr lang="en-US" b="1" dirty="0">
            <a:latin typeface="Calibri" panose="020F0502020204030204" pitchFamily="34" charset="0"/>
            <a:cs typeface="Calibri" panose="020F0502020204030204" pitchFamily="34" charset="0"/>
          </a:endParaRPr>
        </a:p>
      </dgm:t>
    </dgm:pt>
    <dgm:pt modelId="{DD6E19D0-6C7D-4B91-8E9B-0F6D57243AE7}" type="parTrans" cxnId="{7E5C472C-75B2-47A7-987D-E3D1454930A3}">
      <dgm:prSet/>
      <dgm:spPr/>
      <dgm:t>
        <a:bodyPr/>
        <a:lstStyle/>
        <a:p>
          <a:endParaRPr lang="en-US"/>
        </a:p>
      </dgm:t>
    </dgm:pt>
    <dgm:pt modelId="{E60FFC21-AE4D-46F7-BB6D-0BE26BBEFE7E}" type="sibTrans" cxnId="{7E5C472C-75B2-47A7-987D-E3D1454930A3}">
      <dgm:prSet/>
      <dgm:spPr/>
      <dgm:t>
        <a:bodyPr/>
        <a:lstStyle/>
        <a:p>
          <a:endParaRPr lang="en-US"/>
        </a:p>
      </dgm:t>
    </dgm:pt>
    <dgm:pt modelId="{9C5B3C8F-8EAC-4A75-B779-17332FB3D270}">
      <dgm:prSet custT="1"/>
      <dgm:spPr/>
      <dgm:t>
        <a:bodyPr/>
        <a:lstStyle/>
        <a:p>
          <a:r>
            <a:rPr lang="en-CA" sz="2500" b="1" dirty="0">
              <a:latin typeface="Calibri" panose="020F0502020204030204" pitchFamily="34" charset="0"/>
              <a:cs typeface="Calibri" panose="020F0502020204030204" pitchFamily="34" charset="0"/>
            </a:rPr>
            <a:t>An experience of Terry Gunn</a:t>
          </a:r>
          <a:endParaRPr lang="en-US" sz="2500" b="1" dirty="0">
            <a:latin typeface="Calibri" panose="020F0502020204030204" pitchFamily="34" charset="0"/>
            <a:cs typeface="Calibri" panose="020F0502020204030204" pitchFamily="34" charset="0"/>
          </a:endParaRPr>
        </a:p>
      </dgm:t>
    </dgm:pt>
    <dgm:pt modelId="{9F9B88A0-5818-44E6-A55C-0984155BF728}" type="parTrans" cxnId="{CE4423B0-D308-48D9-A131-5C9872153E14}">
      <dgm:prSet/>
      <dgm:spPr/>
      <dgm:t>
        <a:bodyPr/>
        <a:lstStyle/>
        <a:p>
          <a:endParaRPr lang="en-US"/>
        </a:p>
      </dgm:t>
    </dgm:pt>
    <dgm:pt modelId="{26B60745-162C-4A63-B201-ED9DAC508E4A}" type="sibTrans" cxnId="{CE4423B0-D308-48D9-A131-5C9872153E14}">
      <dgm:prSet/>
      <dgm:spPr/>
      <dgm:t>
        <a:bodyPr/>
        <a:lstStyle/>
        <a:p>
          <a:endParaRPr lang="en-US"/>
        </a:p>
      </dgm:t>
    </dgm:pt>
    <dgm:pt modelId="{4FBBD003-AE4F-4A6E-B328-A79F2CCF5513}">
      <dgm:prSet/>
      <dgm:spPr/>
      <dgm:t>
        <a:bodyPr/>
        <a:lstStyle/>
        <a:p>
          <a:r>
            <a:rPr lang="en-CA" b="1" dirty="0">
              <a:latin typeface="Calibri" panose="020F0502020204030204" pitchFamily="34" charset="0"/>
              <a:cs typeface="Calibri" panose="020F0502020204030204" pitchFamily="34" charset="0"/>
            </a:rPr>
            <a:t>Why is it that being here…?</a:t>
          </a:r>
          <a:endParaRPr lang="en-US" dirty="0">
            <a:latin typeface="Calibri" panose="020F0502020204030204" pitchFamily="34" charset="0"/>
            <a:cs typeface="Calibri" panose="020F0502020204030204" pitchFamily="34" charset="0"/>
          </a:endParaRPr>
        </a:p>
      </dgm:t>
    </dgm:pt>
    <dgm:pt modelId="{BB6471C3-9495-418D-92CC-9DB6989FB843}" type="parTrans" cxnId="{0AD04DB6-C2C8-4668-B66D-D01638F6777B}">
      <dgm:prSet/>
      <dgm:spPr/>
      <dgm:t>
        <a:bodyPr/>
        <a:lstStyle/>
        <a:p>
          <a:endParaRPr lang="en-US"/>
        </a:p>
      </dgm:t>
    </dgm:pt>
    <dgm:pt modelId="{1F7C3F87-C401-4E11-BDA4-CE0B7A747767}" type="sibTrans" cxnId="{0AD04DB6-C2C8-4668-B66D-D01638F6777B}">
      <dgm:prSet/>
      <dgm:spPr/>
      <dgm:t>
        <a:bodyPr/>
        <a:lstStyle/>
        <a:p>
          <a:endParaRPr lang="en-US"/>
        </a:p>
      </dgm:t>
    </dgm:pt>
    <dgm:pt modelId="{E1D8BC45-5927-4856-8A3E-131A49ED8710}" type="pres">
      <dgm:prSet presAssocID="{4FCFA136-6D7F-4A24-8590-137317ABE979}" presName="Name0" presStyleCnt="0">
        <dgm:presLayoutVars>
          <dgm:dir/>
          <dgm:animLvl val="lvl"/>
          <dgm:resizeHandles val="exact"/>
        </dgm:presLayoutVars>
      </dgm:prSet>
      <dgm:spPr/>
    </dgm:pt>
    <dgm:pt modelId="{2B6F661D-3C5F-45F0-AC26-7637DA3F18BE}" type="pres">
      <dgm:prSet presAssocID="{4C295543-9CA5-4C77-85F3-D69DA500EF7C}" presName="composite" presStyleCnt="0"/>
      <dgm:spPr/>
    </dgm:pt>
    <dgm:pt modelId="{CB8FC016-E91C-4F3E-892B-A449554E8D29}" type="pres">
      <dgm:prSet presAssocID="{4C295543-9CA5-4C77-85F3-D69DA500EF7C}" presName="parTx" presStyleLbl="alignNode1" presStyleIdx="0" presStyleCnt="2">
        <dgm:presLayoutVars>
          <dgm:chMax val="0"/>
          <dgm:chPref val="0"/>
          <dgm:bulletEnabled val="1"/>
        </dgm:presLayoutVars>
      </dgm:prSet>
      <dgm:spPr/>
    </dgm:pt>
    <dgm:pt modelId="{3A729CB6-A215-4876-B30E-DB2131AE5F6A}" type="pres">
      <dgm:prSet presAssocID="{4C295543-9CA5-4C77-85F3-D69DA500EF7C}" presName="desTx" presStyleLbl="alignAccFollowNode1" presStyleIdx="0" presStyleCnt="2">
        <dgm:presLayoutVars>
          <dgm:bulletEnabled val="1"/>
        </dgm:presLayoutVars>
      </dgm:prSet>
      <dgm:spPr/>
    </dgm:pt>
    <dgm:pt modelId="{456C7F15-4F77-41B0-9BB8-2BE1CD233777}" type="pres">
      <dgm:prSet presAssocID="{E60FFC21-AE4D-46F7-BB6D-0BE26BBEFE7E}" presName="space" presStyleCnt="0"/>
      <dgm:spPr/>
    </dgm:pt>
    <dgm:pt modelId="{D73B77F3-1CEE-4D54-8129-D2E8B77072A5}" type="pres">
      <dgm:prSet presAssocID="{9C5B3C8F-8EAC-4A75-B779-17332FB3D270}" presName="composite" presStyleCnt="0"/>
      <dgm:spPr/>
    </dgm:pt>
    <dgm:pt modelId="{986779F2-575B-4275-AF7B-E723E463A019}" type="pres">
      <dgm:prSet presAssocID="{9C5B3C8F-8EAC-4A75-B779-17332FB3D270}" presName="parTx" presStyleLbl="alignNode1" presStyleIdx="1" presStyleCnt="2">
        <dgm:presLayoutVars>
          <dgm:chMax val="0"/>
          <dgm:chPref val="0"/>
          <dgm:bulletEnabled val="1"/>
        </dgm:presLayoutVars>
      </dgm:prSet>
      <dgm:spPr/>
    </dgm:pt>
    <dgm:pt modelId="{D13E1C50-685B-4B43-B001-C9961450F20F}" type="pres">
      <dgm:prSet presAssocID="{9C5B3C8F-8EAC-4A75-B779-17332FB3D270}" presName="desTx" presStyleLbl="alignAccFollowNode1" presStyleIdx="1" presStyleCnt="2">
        <dgm:presLayoutVars>
          <dgm:bulletEnabled val="1"/>
        </dgm:presLayoutVars>
      </dgm:prSet>
      <dgm:spPr/>
    </dgm:pt>
  </dgm:ptLst>
  <dgm:cxnLst>
    <dgm:cxn modelId="{35541F00-5BE9-4036-83C7-2BAD306471F0}" type="presOf" srcId="{4FBBD003-AE4F-4A6E-B328-A79F2CCF5513}" destId="{D13E1C50-685B-4B43-B001-C9961450F20F}" srcOrd="0" destOrd="0" presId="urn:microsoft.com/office/officeart/2005/8/layout/hList1"/>
    <dgm:cxn modelId="{7E5C472C-75B2-47A7-987D-E3D1454930A3}" srcId="{4FCFA136-6D7F-4A24-8590-137317ABE979}" destId="{4C295543-9CA5-4C77-85F3-D69DA500EF7C}" srcOrd="0" destOrd="0" parTransId="{DD6E19D0-6C7D-4B91-8E9B-0F6D57243AE7}" sibTransId="{E60FFC21-AE4D-46F7-BB6D-0BE26BBEFE7E}"/>
    <dgm:cxn modelId="{E6112C3D-FC4E-4437-9E75-5E03DB20668F}" type="presOf" srcId="{4FCFA136-6D7F-4A24-8590-137317ABE979}" destId="{E1D8BC45-5927-4856-8A3E-131A49ED8710}" srcOrd="0" destOrd="0" presId="urn:microsoft.com/office/officeart/2005/8/layout/hList1"/>
    <dgm:cxn modelId="{AAA01B6E-117A-41B3-B18A-40E2D3D84DC5}" type="presOf" srcId="{9C5B3C8F-8EAC-4A75-B779-17332FB3D270}" destId="{986779F2-575B-4275-AF7B-E723E463A019}" srcOrd="0" destOrd="0" presId="urn:microsoft.com/office/officeart/2005/8/layout/hList1"/>
    <dgm:cxn modelId="{08033783-37BE-4431-A78F-5C69DBCDE3C6}" type="presOf" srcId="{4C295543-9CA5-4C77-85F3-D69DA500EF7C}" destId="{CB8FC016-E91C-4F3E-892B-A449554E8D29}" srcOrd="0" destOrd="0" presId="urn:microsoft.com/office/officeart/2005/8/layout/hList1"/>
    <dgm:cxn modelId="{CE4423B0-D308-48D9-A131-5C9872153E14}" srcId="{4FCFA136-6D7F-4A24-8590-137317ABE979}" destId="{9C5B3C8F-8EAC-4A75-B779-17332FB3D270}" srcOrd="1" destOrd="0" parTransId="{9F9B88A0-5818-44E6-A55C-0984155BF728}" sibTransId="{26B60745-162C-4A63-B201-ED9DAC508E4A}"/>
    <dgm:cxn modelId="{0AD04DB6-C2C8-4668-B66D-D01638F6777B}" srcId="{9C5B3C8F-8EAC-4A75-B779-17332FB3D270}" destId="{4FBBD003-AE4F-4A6E-B328-A79F2CCF5513}" srcOrd="0" destOrd="0" parTransId="{BB6471C3-9495-418D-92CC-9DB6989FB843}" sibTransId="{1F7C3F87-C401-4E11-BDA4-CE0B7A747767}"/>
    <dgm:cxn modelId="{091AED56-DEB3-465A-881D-12644C31ED93}" type="presParOf" srcId="{E1D8BC45-5927-4856-8A3E-131A49ED8710}" destId="{2B6F661D-3C5F-45F0-AC26-7637DA3F18BE}" srcOrd="0" destOrd="0" presId="urn:microsoft.com/office/officeart/2005/8/layout/hList1"/>
    <dgm:cxn modelId="{CFBACD1E-ED11-4531-A7EB-3DE8FC1000BD}" type="presParOf" srcId="{2B6F661D-3C5F-45F0-AC26-7637DA3F18BE}" destId="{CB8FC016-E91C-4F3E-892B-A449554E8D29}" srcOrd="0" destOrd="0" presId="urn:microsoft.com/office/officeart/2005/8/layout/hList1"/>
    <dgm:cxn modelId="{AA54B7E8-C914-4E5C-9B64-749CF0959320}" type="presParOf" srcId="{2B6F661D-3C5F-45F0-AC26-7637DA3F18BE}" destId="{3A729CB6-A215-4876-B30E-DB2131AE5F6A}" srcOrd="1" destOrd="0" presId="urn:microsoft.com/office/officeart/2005/8/layout/hList1"/>
    <dgm:cxn modelId="{D47D2231-5695-4B3E-A7D9-1907C22524F7}" type="presParOf" srcId="{E1D8BC45-5927-4856-8A3E-131A49ED8710}" destId="{456C7F15-4F77-41B0-9BB8-2BE1CD233777}" srcOrd="1" destOrd="0" presId="urn:microsoft.com/office/officeart/2005/8/layout/hList1"/>
    <dgm:cxn modelId="{3CF44949-3F58-4330-BA70-328E75E40699}" type="presParOf" srcId="{E1D8BC45-5927-4856-8A3E-131A49ED8710}" destId="{D73B77F3-1CEE-4D54-8129-D2E8B77072A5}" srcOrd="2" destOrd="0" presId="urn:microsoft.com/office/officeart/2005/8/layout/hList1"/>
    <dgm:cxn modelId="{59BEC399-CCF5-4AC1-AF50-85F4C217B5BC}" type="presParOf" srcId="{D73B77F3-1CEE-4D54-8129-D2E8B77072A5}" destId="{986779F2-575B-4275-AF7B-E723E463A019}" srcOrd="0" destOrd="0" presId="urn:microsoft.com/office/officeart/2005/8/layout/hList1"/>
    <dgm:cxn modelId="{C791431D-6500-489E-947A-E6D0048CE65C}" type="presParOf" srcId="{D73B77F3-1CEE-4D54-8129-D2E8B77072A5}" destId="{D13E1C50-685B-4B43-B001-C9961450F20F}"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E1D09189-D9C8-40A3-9753-C2A84CFD131B}" type="doc">
      <dgm:prSet loTypeId="urn:microsoft.com/office/officeart/2005/8/layout/target3" loCatId="relationship" qsTypeId="urn:microsoft.com/office/officeart/2005/8/quickstyle/simple1" qsCatId="simple" csTypeId="urn:microsoft.com/office/officeart/2005/8/colors/accent0_3" csCatId="mainScheme" phldr="1"/>
      <dgm:spPr/>
      <dgm:t>
        <a:bodyPr/>
        <a:lstStyle/>
        <a:p>
          <a:endParaRPr lang="en-CA"/>
        </a:p>
      </dgm:t>
    </dgm:pt>
    <dgm:pt modelId="{E395CFE2-2FF8-40EF-8F88-6000757A1AE1}">
      <dgm:prSet custT="1"/>
      <dgm:spPr/>
      <dgm:t>
        <a:bodyPr/>
        <a:lstStyle/>
        <a:p>
          <a:pPr algn="l"/>
          <a:r>
            <a:rPr lang="en-CA" sz="2800" dirty="0">
              <a:latin typeface="Calibri" panose="020F0502020204030204" pitchFamily="34" charset="0"/>
              <a:cs typeface="Calibri" panose="020F0502020204030204" pitchFamily="34" charset="0"/>
            </a:rPr>
            <a:t>During this period of advent, we are preparing for Christmas. This means shopping for gifts, baking, decorating our homes.</a:t>
          </a:r>
        </a:p>
      </dgm:t>
    </dgm:pt>
    <dgm:pt modelId="{36FF67CA-A4D6-4C7A-9AFF-6A39612004CE}" type="parTrans" cxnId="{9F4908D6-6584-4126-9B6F-246DB3453B32}">
      <dgm:prSet/>
      <dgm:spPr/>
      <dgm:t>
        <a:bodyPr/>
        <a:lstStyle/>
        <a:p>
          <a:endParaRPr lang="en-CA"/>
        </a:p>
      </dgm:t>
    </dgm:pt>
    <dgm:pt modelId="{98B4EB1F-CE37-46E6-8490-2B975619648D}" type="sibTrans" cxnId="{9F4908D6-6584-4126-9B6F-246DB3453B32}">
      <dgm:prSet/>
      <dgm:spPr/>
      <dgm:t>
        <a:bodyPr/>
        <a:lstStyle/>
        <a:p>
          <a:endParaRPr lang="en-CA"/>
        </a:p>
      </dgm:t>
    </dgm:pt>
    <dgm:pt modelId="{1B6E1D4F-69B2-4A82-997C-A632A4A416E7}">
      <dgm:prSet custT="1"/>
      <dgm:spPr/>
      <dgm:t>
        <a:bodyPr/>
        <a:lstStyle/>
        <a:p>
          <a:pPr algn="l"/>
          <a:r>
            <a:rPr lang="en-CA" sz="2800" dirty="0">
              <a:latin typeface="Calibri" panose="020F0502020204030204" pitchFamily="34" charset="0"/>
              <a:cs typeface="Calibri" panose="020F0502020204030204" pitchFamily="34" charset="0"/>
            </a:rPr>
            <a:t>But we also want to prepare our souls to receive Jesus</a:t>
          </a:r>
          <a:r>
            <a:rPr lang="en-CA" sz="3000" dirty="0">
              <a:latin typeface="Calibri" panose="020F0502020204030204" pitchFamily="34" charset="0"/>
              <a:cs typeface="Calibri" panose="020F0502020204030204" pitchFamily="34" charset="0"/>
            </a:rPr>
            <a:t>, our special guest. </a:t>
          </a:r>
        </a:p>
      </dgm:t>
    </dgm:pt>
    <dgm:pt modelId="{5FFC6DB2-B1F0-400D-AC78-77F1260BCAF9}" type="parTrans" cxnId="{E5B2F483-45B9-4F42-AA71-334CB6459904}">
      <dgm:prSet/>
      <dgm:spPr/>
      <dgm:t>
        <a:bodyPr/>
        <a:lstStyle/>
        <a:p>
          <a:endParaRPr lang="en-CA"/>
        </a:p>
      </dgm:t>
    </dgm:pt>
    <dgm:pt modelId="{E4700976-0414-4B99-925B-1F7EE33988C8}" type="sibTrans" cxnId="{E5B2F483-45B9-4F42-AA71-334CB6459904}">
      <dgm:prSet/>
      <dgm:spPr/>
      <dgm:t>
        <a:bodyPr/>
        <a:lstStyle/>
        <a:p>
          <a:endParaRPr lang="en-CA"/>
        </a:p>
      </dgm:t>
    </dgm:pt>
    <dgm:pt modelId="{B0655C8A-6DA3-4BC1-9810-92FD0C9E925D}">
      <dgm:prSet custT="1"/>
      <dgm:spPr/>
      <dgm:t>
        <a:bodyPr/>
        <a:lstStyle/>
        <a:p>
          <a:pPr algn="l"/>
          <a:r>
            <a:rPr lang="en-CA" sz="2800" dirty="0">
              <a:latin typeface="Calibri" panose="020F0502020204030204" pitchFamily="34" charset="0"/>
              <a:cs typeface="Calibri" panose="020F0502020204030204" pitchFamily="34" charset="0"/>
            </a:rPr>
            <a:t>In fact, we want Jesus to come not only in the gift of Christmas. We want Him to be part of our lives every day, every instant, always.</a:t>
          </a:r>
        </a:p>
      </dgm:t>
    </dgm:pt>
    <dgm:pt modelId="{112BEB5A-3845-4263-B4F5-605B4EAF742B}" type="parTrans" cxnId="{D9D2127D-8D0C-4B79-BE2E-A05C45EB0724}">
      <dgm:prSet/>
      <dgm:spPr/>
      <dgm:t>
        <a:bodyPr/>
        <a:lstStyle/>
        <a:p>
          <a:endParaRPr lang="en-CA"/>
        </a:p>
      </dgm:t>
    </dgm:pt>
    <dgm:pt modelId="{49FAC65F-EBA4-4960-92EE-4EB3C9F1EC6F}" type="sibTrans" cxnId="{D9D2127D-8D0C-4B79-BE2E-A05C45EB0724}">
      <dgm:prSet/>
      <dgm:spPr/>
      <dgm:t>
        <a:bodyPr/>
        <a:lstStyle/>
        <a:p>
          <a:endParaRPr lang="en-CA"/>
        </a:p>
      </dgm:t>
    </dgm:pt>
    <dgm:pt modelId="{7F51B816-69F9-40A8-9EA5-F8BA892FF48C}" type="pres">
      <dgm:prSet presAssocID="{E1D09189-D9C8-40A3-9753-C2A84CFD131B}" presName="Name0" presStyleCnt="0">
        <dgm:presLayoutVars>
          <dgm:chMax val="7"/>
          <dgm:dir/>
          <dgm:animLvl val="lvl"/>
          <dgm:resizeHandles val="exact"/>
        </dgm:presLayoutVars>
      </dgm:prSet>
      <dgm:spPr/>
    </dgm:pt>
    <dgm:pt modelId="{BB33C306-A46E-4C84-BEBD-BAF4A55058CD}" type="pres">
      <dgm:prSet presAssocID="{E395CFE2-2FF8-40EF-8F88-6000757A1AE1}" presName="circle1" presStyleLbl="node1" presStyleIdx="0" presStyleCnt="3"/>
      <dgm:spPr/>
    </dgm:pt>
    <dgm:pt modelId="{AAB2D5C4-5395-40EA-BD79-997A682B0887}" type="pres">
      <dgm:prSet presAssocID="{E395CFE2-2FF8-40EF-8F88-6000757A1AE1}" presName="space" presStyleCnt="0"/>
      <dgm:spPr/>
    </dgm:pt>
    <dgm:pt modelId="{FF3A2202-0741-4B91-886B-0F1C632643FE}" type="pres">
      <dgm:prSet presAssocID="{E395CFE2-2FF8-40EF-8F88-6000757A1AE1}" presName="rect1" presStyleLbl="alignAcc1" presStyleIdx="0" presStyleCnt="3"/>
      <dgm:spPr/>
    </dgm:pt>
    <dgm:pt modelId="{C329A74D-CD40-4E4A-A696-663839952775}" type="pres">
      <dgm:prSet presAssocID="{1B6E1D4F-69B2-4A82-997C-A632A4A416E7}" presName="vertSpace2" presStyleLbl="node1" presStyleIdx="0" presStyleCnt="3"/>
      <dgm:spPr/>
    </dgm:pt>
    <dgm:pt modelId="{8FC10AF4-D54E-4321-AE23-954F606AFF3C}" type="pres">
      <dgm:prSet presAssocID="{1B6E1D4F-69B2-4A82-997C-A632A4A416E7}" presName="circle2" presStyleLbl="node1" presStyleIdx="1" presStyleCnt="3"/>
      <dgm:spPr/>
    </dgm:pt>
    <dgm:pt modelId="{7C9066AE-A00E-4F09-BBD0-60203895E48F}" type="pres">
      <dgm:prSet presAssocID="{1B6E1D4F-69B2-4A82-997C-A632A4A416E7}" presName="rect2" presStyleLbl="alignAcc1" presStyleIdx="1" presStyleCnt="3"/>
      <dgm:spPr/>
    </dgm:pt>
    <dgm:pt modelId="{F0751AD0-1B55-4798-89F2-2F0A2A0CE2C0}" type="pres">
      <dgm:prSet presAssocID="{B0655C8A-6DA3-4BC1-9810-92FD0C9E925D}" presName="vertSpace3" presStyleLbl="node1" presStyleIdx="1" presStyleCnt="3"/>
      <dgm:spPr/>
    </dgm:pt>
    <dgm:pt modelId="{C0070409-61A1-4F4E-97E3-B07954C1E922}" type="pres">
      <dgm:prSet presAssocID="{B0655C8A-6DA3-4BC1-9810-92FD0C9E925D}" presName="circle3" presStyleLbl="node1" presStyleIdx="2" presStyleCnt="3"/>
      <dgm:spPr/>
    </dgm:pt>
    <dgm:pt modelId="{9D41E0DE-4E9E-4EE8-997F-37A3A71A7D51}" type="pres">
      <dgm:prSet presAssocID="{B0655C8A-6DA3-4BC1-9810-92FD0C9E925D}" presName="rect3" presStyleLbl="alignAcc1" presStyleIdx="2" presStyleCnt="3"/>
      <dgm:spPr/>
    </dgm:pt>
    <dgm:pt modelId="{38E408C0-751E-4AB1-8C68-47773B7757C1}" type="pres">
      <dgm:prSet presAssocID="{E395CFE2-2FF8-40EF-8F88-6000757A1AE1}" presName="rect1ParTxNoCh" presStyleLbl="alignAcc1" presStyleIdx="2" presStyleCnt="3">
        <dgm:presLayoutVars>
          <dgm:chMax val="1"/>
          <dgm:bulletEnabled val="1"/>
        </dgm:presLayoutVars>
      </dgm:prSet>
      <dgm:spPr/>
    </dgm:pt>
    <dgm:pt modelId="{E54F5552-A95E-4245-86EA-16DD9D5C57BD}" type="pres">
      <dgm:prSet presAssocID="{1B6E1D4F-69B2-4A82-997C-A632A4A416E7}" presName="rect2ParTxNoCh" presStyleLbl="alignAcc1" presStyleIdx="2" presStyleCnt="3">
        <dgm:presLayoutVars>
          <dgm:chMax val="1"/>
          <dgm:bulletEnabled val="1"/>
        </dgm:presLayoutVars>
      </dgm:prSet>
      <dgm:spPr/>
    </dgm:pt>
    <dgm:pt modelId="{37D1D91F-9CEB-46C6-A753-5653DF77FFDF}" type="pres">
      <dgm:prSet presAssocID="{B0655C8A-6DA3-4BC1-9810-92FD0C9E925D}" presName="rect3ParTxNoCh" presStyleLbl="alignAcc1" presStyleIdx="2" presStyleCnt="3">
        <dgm:presLayoutVars>
          <dgm:chMax val="1"/>
          <dgm:bulletEnabled val="1"/>
        </dgm:presLayoutVars>
      </dgm:prSet>
      <dgm:spPr/>
    </dgm:pt>
  </dgm:ptLst>
  <dgm:cxnLst>
    <dgm:cxn modelId="{090DD840-0540-4662-86C4-F0F4E7A1591A}" type="presOf" srcId="{1B6E1D4F-69B2-4A82-997C-A632A4A416E7}" destId="{E54F5552-A95E-4245-86EA-16DD9D5C57BD}" srcOrd="1" destOrd="0" presId="urn:microsoft.com/office/officeart/2005/8/layout/target3"/>
    <dgm:cxn modelId="{AD7C7742-9648-4D90-949F-6E3BC0405445}" type="presOf" srcId="{E1D09189-D9C8-40A3-9753-C2A84CFD131B}" destId="{7F51B816-69F9-40A8-9EA5-F8BA892FF48C}" srcOrd="0" destOrd="0" presId="urn:microsoft.com/office/officeart/2005/8/layout/target3"/>
    <dgm:cxn modelId="{1A43AC5A-8409-4DD5-BE1D-4B5129AD1222}" type="presOf" srcId="{B0655C8A-6DA3-4BC1-9810-92FD0C9E925D}" destId="{9D41E0DE-4E9E-4EE8-997F-37A3A71A7D51}" srcOrd="0" destOrd="0" presId="urn:microsoft.com/office/officeart/2005/8/layout/target3"/>
    <dgm:cxn modelId="{D9D2127D-8D0C-4B79-BE2E-A05C45EB0724}" srcId="{E1D09189-D9C8-40A3-9753-C2A84CFD131B}" destId="{B0655C8A-6DA3-4BC1-9810-92FD0C9E925D}" srcOrd="2" destOrd="0" parTransId="{112BEB5A-3845-4263-B4F5-605B4EAF742B}" sibTransId="{49FAC65F-EBA4-4960-92EE-4EB3C9F1EC6F}"/>
    <dgm:cxn modelId="{E5B2F483-45B9-4F42-AA71-334CB6459904}" srcId="{E1D09189-D9C8-40A3-9753-C2A84CFD131B}" destId="{1B6E1D4F-69B2-4A82-997C-A632A4A416E7}" srcOrd="1" destOrd="0" parTransId="{5FFC6DB2-B1F0-400D-AC78-77F1260BCAF9}" sibTransId="{E4700976-0414-4B99-925B-1F7EE33988C8}"/>
    <dgm:cxn modelId="{D716ECB1-7299-453F-B2FB-A9139E21782C}" type="presOf" srcId="{E395CFE2-2FF8-40EF-8F88-6000757A1AE1}" destId="{FF3A2202-0741-4B91-886B-0F1C632643FE}" srcOrd="0" destOrd="0" presId="urn:microsoft.com/office/officeart/2005/8/layout/target3"/>
    <dgm:cxn modelId="{39B098B4-D2B8-4F5E-9439-FC47C6A125AD}" type="presOf" srcId="{E395CFE2-2FF8-40EF-8F88-6000757A1AE1}" destId="{38E408C0-751E-4AB1-8C68-47773B7757C1}" srcOrd="1" destOrd="0" presId="urn:microsoft.com/office/officeart/2005/8/layout/target3"/>
    <dgm:cxn modelId="{D017F2B4-944C-425F-A4BA-B1DB14E2EBB1}" type="presOf" srcId="{B0655C8A-6DA3-4BC1-9810-92FD0C9E925D}" destId="{37D1D91F-9CEB-46C6-A753-5653DF77FFDF}" srcOrd="1" destOrd="0" presId="urn:microsoft.com/office/officeart/2005/8/layout/target3"/>
    <dgm:cxn modelId="{9F4908D6-6584-4126-9B6F-246DB3453B32}" srcId="{E1D09189-D9C8-40A3-9753-C2A84CFD131B}" destId="{E395CFE2-2FF8-40EF-8F88-6000757A1AE1}" srcOrd="0" destOrd="0" parTransId="{36FF67CA-A4D6-4C7A-9AFF-6A39612004CE}" sibTransId="{98B4EB1F-CE37-46E6-8490-2B975619648D}"/>
    <dgm:cxn modelId="{3F0EBBE6-35FC-416F-8769-4E1164FE9998}" type="presOf" srcId="{1B6E1D4F-69B2-4A82-997C-A632A4A416E7}" destId="{7C9066AE-A00E-4F09-BBD0-60203895E48F}" srcOrd="0" destOrd="0" presId="urn:microsoft.com/office/officeart/2005/8/layout/target3"/>
    <dgm:cxn modelId="{C46766E0-A8D5-4F58-AE43-54F61AEAB6BE}" type="presParOf" srcId="{7F51B816-69F9-40A8-9EA5-F8BA892FF48C}" destId="{BB33C306-A46E-4C84-BEBD-BAF4A55058CD}" srcOrd="0" destOrd="0" presId="urn:microsoft.com/office/officeart/2005/8/layout/target3"/>
    <dgm:cxn modelId="{C4F26288-632D-4589-A217-D68BD13B8F22}" type="presParOf" srcId="{7F51B816-69F9-40A8-9EA5-F8BA892FF48C}" destId="{AAB2D5C4-5395-40EA-BD79-997A682B0887}" srcOrd="1" destOrd="0" presId="urn:microsoft.com/office/officeart/2005/8/layout/target3"/>
    <dgm:cxn modelId="{4A03772C-7C93-4977-B2CF-2DBC09E21037}" type="presParOf" srcId="{7F51B816-69F9-40A8-9EA5-F8BA892FF48C}" destId="{FF3A2202-0741-4B91-886B-0F1C632643FE}" srcOrd="2" destOrd="0" presId="urn:microsoft.com/office/officeart/2005/8/layout/target3"/>
    <dgm:cxn modelId="{4A41ED43-C695-4448-8851-86EF21EC56AC}" type="presParOf" srcId="{7F51B816-69F9-40A8-9EA5-F8BA892FF48C}" destId="{C329A74D-CD40-4E4A-A696-663839952775}" srcOrd="3" destOrd="0" presId="urn:microsoft.com/office/officeart/2005/8/layout/target3"/>
    <dgm:cxn modelId="{EF5C6C00-28F2-41DD-AD3D-9D0656324FAF}" type="presParOf" srcId="{7F51B816-69F9-40A8-9EA5-F8BA892FF48C}" destId="{8FC10AF4-D54E-4321-AE23-954F606AFF3C}" srcOrd="4" destOrd="0" presId="urn:microsoft.com/office/officeart/2005/8/layout/target3"/>
    <dgm:cxn modelId="{2423336C-722A-4C05-BBE7-E80CA712C845}" type="presParOf" srcId="{7F51B816-69F9-40A8-9EA5-F8BA892FF48C}" destId="{7C9066AE-A00E-4F09-BBD0-60203895E48F}" srcOrd="5" destOrd="0" presId="urn:microsoft.com/office/officeart/2005/8/layout/target3"/>
    <dgm:cxn modelId="{E78F852A-23C1-4ECC-9947-618555198E25}" type="presParOf" srcId="{7F51B816-69F9-40A8-9EA5-F8BA892FF48C}" destId="{F0751AD0-1B55-4798-89F2-2F0A2A0CE2C0}" srcOrd="6" destOrd="0" presId="urn:microsoft.com/office/officeart/2005/8/layout/target3"/>
    <dgm:cxn modelId="{8890765F-94F1-4BF1-AE04-5EF5F4E01E46}" type="presParOf" srcId="{7F51B816-69F9-40A8-9EA5-F8BA892FF48C}" destId="{C0070409-61A1-4F4E-97E3-B07954C1E922}" srcOrd="7" destOrd="0" presId="urn:microsoft.com/office/officeart/2005/8/layout/target3"/>
    <dgm:cxn modelId="{CF1671B8-5E4F-4FC8-BCC3-2B85D8279AA3}" type="presParOf" srcId="{7F51B816-69F9-40A8-9EA5-F8BA892FF48C}" destId="{9D41E0DE-4E9E-4EE8-997F-37A3A71A7D51}" srcOrd="8" destOrd="0" presId="urn:microsoft.com/office/officeart/2005/8/layout/target3"/>
    <dgm:cxn modelId="{E8851BB4-C896-47E6-B9B7-A8950BEEE63A}" type="presParOf" srcId="{7F51B816-69F9-40A8-9EA5-F8BA892FF48C}" destId="{38E408C0-751E-4AB1-8C68-47773B7757C1}" srcOrd="9" destOrd="0" presId="urn:microsoft.com/office/officeart/2005/8/layout/target3"/>
    <dgm:cxn modelId="{004DADB3-ABC0-4C18-8664-7DC081691387}" type="presParOf" srcId="{7F51B816-69F9-40A8-9EA5-F8BA892FF48C}" destId="{E54F5552-A95E-4245-86EA-16DD9D5C57BD}" srcOrd="10" destOrd="0" presId="urn:microsoft.com/office/officeart/2005/8/layout/target3"/>
    <dgm:cxn modelId="{FA97B5C0-E41D-41AE-85EF-7CE9EFBF5187}" type="presParOf" srcId="{7F51B816-69F9-40A8-9EA5-F8BA892FF48C}" destId="{37D1D91F-9CEB-46C6-A753-5653DF77FFDF}"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EEE67F25-A4E0-4423-9510-525DF5EA7F09}" type="doc">
      <dgm:prSet loTypeId="urn:microsoft.com/office/officeart/2005/8/layout/target3" loCatId="relationship" qsTypeId="urn:microsoft.com/office/officeart/2005/8/quickstyle/simple1" qsCatId="simple" csTypeId="urn:microsoft.com/office/officeart/2005/8/colors/accent0_3" csCatId="mainScheme" phldr="1"/>
      <dgm:spPr/>
      <dgm:t>
        <a:bodyPr/>
        <a:lstStyle/>
        <a:p>
          <a:endParaRPr lang="en-CA"/>
        </a:p>
      </dgm:t>
    </dgm:pt>
    <dgm:pt modelId="{91FE3FD0-A977-4E7F-81C5-F39C38C19B6B}">
      <dgm:prSet/>
      <dgm:spPr/>
      <dgm:t>
        <a:bodyPr/>
        <a:lstStyle/>
        <a:p>
          <a:r>
            <a:rPr lang="en-CA" dirty="0">
              <a:latin typeface="Calibri" panose="020F0502020204030204" pitchFamily="34" charset="0"/>
              <a:cs typeface="Calibri" panose="020F0502020204030204" pitchFamily="34" charset="0"/>
            </a:rPr>
            <a:t>We encounter Him in the Eucharist, in the Word of God, in our neighbour, in suffering…</a:t>
          </a:r>
        </a:p>
      </dgm:t>
    </dgm:pt>
    <dgm:pt modelId="{BBB4A882-62BB-4FAC-9649-6BC6AA60475C}" type="parTrans" cxnId="{1CDB3F57-A1B5-4679-9C61-B8A182972569}">
      <dgm:prSet/>
      <dgm:spPr/>
      <dgm:t>
        <a:bodyPr/>
        <a:lstStyle/>
        <a:p>
          <a:endParaRPr lang="en-CA"/>
        </a:p>
      </dgm:t>
    </dgm:pt>
    <dgm:pt modelId="{A354CC5C-0C79-49C0-A2EF-BAC94A5D82C9}" type="sibTrans" cxnId="{1CDB3F57-A1B5-4679-9C61-B8A182972569}">
      <dgm:prSet/>
      <dgm:spPr/>
      <dgm:t>
        <a:bodyPr/>
        <a:lstStyle/>
        <a:p>
          <a:endParaRPr lang="en-CA"/>
        </a:p>
      </dgm:t>
    </dgm:pt>
    <dgm:pt modelId="{60B5E6C3-4317-448C-9C90-EC418CF07922}">
      <dgm:prSet/>
      <dgm:spPr/>
      <dgm:t>
        <a:bodyPr/>
        <a:lstStyle/>
        <a:p>
          <a:r>
            <a:rPr lang="en-CA" dirty="0">
              <a:latin typeface="Calibri" panose="020F0502020204030204" pitchFamily="34" charset="0"/>
              <a:cs typeface="Calibri" panose="020F0502020204030204" pitchFamily="34" charset="0"/>
            </a:rPr>
            <a:t>He is among us when we have mutual love</a:t>
          </a:r>
          <a:r>
            <a:rPr lang="en-CA" dirty="0"/>
            <a:t>.</a:t>
          </a:r>
        </a:p>
      </dgm:t>
    </dgm:pt>
    <dgm:pt modelId="{CB0052FC-BC61-41E8-ABEF-D71B95DB410F}" type="parTrans" cxnId="{D44EA5EC-4CE8-4F77-933C-CDAB9439CEA2}">
      <dgm:prSet/>
      <dgm:spPr/>
      <dgm:t>
        <a:bodyPr/>
        <a:lstStyle/>
        <a:p>
          <a:endParaRPr lang="en-CA"/>
        </a:p>
      </dgm:t>
    </dgm:pt>
    <dgm:pt modelId="{59E7DAAD-9D19-418E-8447-293CFDE5657B}" type="sibTrans" cxnId="{D44EA5EC-4CE8-4F77-933C-CDAB9439CEA2}">
      <dgm:prSet/>
      <dgm:spPr/>
      <dgm:t>
        <a:bodyPr/>
        <a:lstStyle/>
        <a:p>
          <a:endParaRPr lang="en-CA"/>
        </a:p>
      </dgm:t>
    </dgm:pt>
    <dgm:pt modelId="{E772CB53-3136-4B77-AEF6-A65E8BF0B0F3}">
      <dgm:prSet/>
      <dgm:spPr/>
      <dgm:t>
        <a:bodyPr/>
        <a:lstStyle/>
        <a:p>
          <a:r>
            <a:rPr lang="en-CA" b="1" dirty="0">
              <a:solidFill>
                <a:srgbClr val="FF0000"/>
              </a:solidFill>
              <a:latin typeface="Calibri" panose="020F0502020204030204" pitchFamily="34" charset="0"/>
              <a:cs typeface="Calibri" panose="020F0502020204030204" pitchFamily="34" charset="0"/>
            </a:rPr>
            <a:t>And if we love one another,</a:t>
          </a:r>
        </a:p>
        <a:p>
          <a:r>
            <a:rPr lang="en-CA" b="1" dirty="0">
              <a:solidFill>
                <a:srgbClr val="FF0000"/>
              </a:solidFill>
              <a:latin typeface="Calibri" panose="020F0502020204030204" pitchFamily="34" charset="0"/>
              <a:cs typeface="Calibri" panose="020F0502020204030204" pitchFamily="34" charset="0"/>
            </a:rPr>
            <a:t>every day can be Christmas!</a:t>
          </a:r>
        </a:p>
      </dgm:t>
    </dgm:pt>
    <dgm:pt modelId="{2849887D-5634-4800-9B1B-7A73FFCC05AA}" type="parTrans" cxnId="{DB1504F2-45CD-4BAF-80D7-131D295F6B9C}">
      <dgm:prSet/>
      <dgm:spPr/>
      <dgm:t>
        <a:bodyPr/>
        <a:lstStyle/>
        <a:p>
          <a:endParaRPr lang="en-CA"/>
        </a:p>
      </dgm:t>
    </dgm:pt>
    <dgm:pt modelId="{433D52C7-0A92-43AD-9B02-87D3CF9DAB31}" type="sibTrans" cxnId="{DB1504F2-45CD-4BAF-80D7-131D295F6B9C}">
      <dgm:prSet/>
      <dgm:spPr/>
      <dgm:t>
        <a:bodyPr/>
        <a:lstStyle/>
        <a:p>
          <a:endParaRPr lang="en-CA"/>
        </a:p>
      </dgm:t>
    </dgm:pt>
    <dgm:pt modelId="{573E8EFB-6F4B-4D2D-B4AD-807899D0B686}" type="pres">
      <dgm:prSet presAssocID="{EEE67F25-A4E0-4423-9510-525DF5EA7F09}" presName="Name0" presStyleCnt="0">
        <dgm:presLayoutVars>
          <dgm:chMax val="7"/>
          <dgm:dir/>
          <dgm:animLvl val="lvl"/>
          <dgm:resizeHandles val="exact"/>
        </dgm:presLayoutVars>
      </dgm:prSet>
      <dgm:spPr/>
    </dgm:pt>
    <dgm:pt modelId="{B4B13403-4BA3-4A8B-8D81-3C901B3EF6B9}" type="pres">
      <dgm:prSet presAssocID="{91FE3FD0-A977-4E7F-81C5-F39C38C19B6B}" presName="circle1" presStyleLbl="node1" presStyleIdx="0" presStyleCnt="3"/>
      <dgm:spPr/>
    </dgm:pt>
    <dgm:pt modelId="{039081DC-6F26-4B76-AE24-564A564F4162}" type="pres">
      <dgm:prSet presAssocID="{91FE3FD0-A977-4E7F-81C5-F39C38C19B6B}" presName="space" presStyleCnt="0"/>
      <dgm:spPr/>
    </dgm:pt>
    <dgm:pt modelId="{A6D6ED5B-C292-4C39-8008-A6C32D2F6BC9}" type="pres">
      <dgm:prSet presAssocID="{91FE3FD0-A977-4E7F-81C5-F39C38C19B6B}" presName="rect1" presStyleLbl="alignAcc1" presStyleIdx="0" presStyleCnt="3"/>
      <dgm:spPr/>
    </dgm:pt>
    <dgm:pt modelId="{AAA77D8E-8738-4D91-BBAE-8DDDD6C73669}" type="pres">
      <dgm:prSet presAssocID="{60B5E6C3-4317-448C-9C90-EC418CF07922}" presName="vertSpace2" presStyleLbl="node1" presStyleIdx="0" presStyleCnt="3"/>
      <dgm:spPr/>
    </dgm:pt>
    <dgm:pt modelId="{D3387D09-7147-4C8B-9E32-C734C6179E6A}" type="pres">
      <dgm:prSet presAssocID="{60B5E6C3-4317-448C-9C90-EC418CF07922}" presName="circle2" presStyleLbl="node1" presStyleIdx="1" presStyleCnt="3"/>
      <dgm:spPr/>
    </dgm:pt>
    <dgm:pt modelId="{105416F1-5F2F-4A08-9601-E38F77572E9F}" type="pres">
      <dgm:prSet presAssocID="{60B5E6C3-4317-448C-9C90-EC418CF07922}" presName="rect2" presStyleLbl="alignAcc1" presStyleIdx="1" presStyleCnt="3"/>
      <dgm:spPr/>
    </dgm:pt>
    <dgm:pt modelId="{A0687B77-E6CA-4297-A7AA-99217D441562}" type="pres">
      <dgm:prSet presAssocID="{E772CB53-3136-4B77-AEF6-A65E8BF0B0F3}" presName="vertSpace3" presStyleLbl="node1" presStyleIdx="1" presStyleCnt="3"/>
      <dgm:spPr/>
    </dgm:pt>
    <dgm:pt modelId="{B6F08A65-0157-49D1-A0F9-C428D0F80C32}" type="pres">
      <dgm:prSet presAssocID="{E772CB53-3136-4B77-AEF6-A65E8BF0B0F3}" presName="circle3" presStyleLbl="node1" presStyleIdx="2" presStyleCnt="3"/>
      <dgm:spPr/>
    </dgm:pt>
    <dgm:pt modelId="{063BD146-AD42-4AB4-A68E-BB7C4FB23D2A}" type="pres">
      <dgm:prSet presAssocID="{E772CB53-3136-4B77-AEF6-A65E8BF0B0F3}" presName="rect3" presStyleLbl="alignAcc1" presStyleIdx="2" presStyleCnt="3"/>
      <dgm:spPr/>
    </dgm:pt>
    <dgm:pt modelId="{88E8F1FA-AC3F-4A26-830F-D3E7348E1642}" type="pres">
      <dgm:prSet presAssocID="{91FE3FD0-A977-4E7F-81C5-F39C38C19B6B}" presName="rect1ParTxNoCh" presStyleLbl="alignAcc1" presStyleIdx="2" presStyleCnt="3">
        <dgm:presLayoutVars>
          <dgm:chMax val="1"/>
          <dgm:bulletEnabled val="1"/>
        </dgm:presLayoutVars>
      </dgm:prSet>
      <dgm:spPr/>
    </dgm:pt>
    <dgm:pt modelId="{BD2C033D-A0EB-4D69-93CC-D468F6CF189E}" type="pres">
      <dgm:prSet presAssocID="{60B5E6C3-4317-448C-9C90-EC418CF07922}" presName="rect2ParTxNoCh" presStyleLbl="alignAcc1" presStyleIdx="2" presStyleCnt="3">
        <dgm:presLayoutVars>
          <dgm:chMax val="1"/>
          <dgm:bulletEnabled val="1"/>
        </dgm:presLayoutVars>
      </dgm:prSet>
      <dgm:spPr/>
    </dgm:pt>
    <dgm:pt modelId="{8ADABEF4-0FA3-4A48-BAD7-6E07EB31C51E}" type="pres">
      <dgm:prSet presAssocID="{E772CB53-3136-4B77-AEF6-A65E8BF0B0F3}" presName="rect3ParTxNoCh" presStyleLbl="alignAcc1" presStyleIdx="2" presStyleCnt="3">
        <dgm:presLayoutVars>
          <dgm:chMax val="1"/>
          <dgm:bulletEnabled val="1"/>
        </dgm:presLayoutVars>
      </dgm:prSet>
      <dgm:spPr/>
    </dgm:pt>
  </dgm:ptLst>
  <dgm:cxnLst>
    <dgm:cxn modelId="{6D21F804-D3CF-47AA-A1F0-1430C14746CA}" type="presOf" srcId="{60B5E6C3-4317-448C-9C90-EC418CF07922}" destId="{BD2C033D-A0EB-4D69-93CC-D468F6CF189E}" srcOrd="1" destOrd="0" presId="urn:microsoft.com/office/officeart/2005/8/layout/target3"/>
    <dgm:cxn modelId="{1F9DA65D-A5B4-41CF-A3F3-999E9EC48A53}" type="presOf" srcId="{E772CB53-3136-4B77-AEF6-A65E8BF0B0F3}" destId="{063BD146-AD42-4AB4-A68E-BB7C4FB23D2A}" srcOrd="0" destOrd="0" presId="urn:microsoft.com/office/officeart/2005/8/layout/target3"/>
    <dgm:cxn modelId="{F644576A-336C-4FD7-97D9-B56F6E0E618C}" type="presOf" srcId="{EEE67F25-A4E0-4423-9510-525DF5EA7F09}" destId="{573E8EFB-6F4B-4D2D-B4AD-807899D0B686}" srcOrd="0" destOrd="0" presId="urn:microsoft.com/office/officeart/2005/8/layout/target3"/>
    <dgm:cxn modelId="{1CDB3F57-A1B5-4679-9C61-B8A182972569}" srcId="{EEE67F25-A4E0-4423-9510-525DF5EA7F09}" destId="{91FE3FD0-A977-4E7F-81C5-F39C38C19B6B}" srcOrd="0" destOrd="0" parTransId="{BBB4A882-62BB-4FAC-9649-6BC6AA60475C}" sibTransId="{A354CC5C-0C79-49C0-A2EF-BAC94A5D82C9}"/>
    <dgm:cxn modelId="{D461E68E-D4EE-49E3-BE67-4E0E1C10DD84}" type="presOf" srcId="{91FE3FD0-A977-4E7F-81C5-F39C38C19B6B}" destId="{A6D6ED5B-C292-4C39-8008-A6C32D2F6BC9}" srcOrd="0" destOrd="0" presId="urn:microsoft.com/office/officeart/2005/8/layout/target3"/>
    <dgm:cxn modelId="{0C83A4A8-A73B-4518-AD15-C12D45A2E548}" type="presOf" srcId="{60B5E6C3-4317-448C-9C90-EC418CF07922}" destId="{105416F1-5F2F-4A08-9601-E38F77572E9F}" srcOrd="0" destOrd="0" presId="urn:microsoft.com/office/officeart/2005/8/layout/target3"/>
    <dgm:cxn modelId="{7EF4A0A9-891B-449B-A7DB-67032A01DCCB}" type="presOf" srcId="{91FE3FD0-A977-4E7F-81C5-F39C38C19B6B}" destId="{88E8F1FA-AC3F-4A26-830F-D3E7348E1642}" srcOrd="1" destOrd="0" presId="urn:microsoft.com/office/officeart/2005/8/layout/target3"/>
    <dgm:cxn modelId="{578A44CE-F3E2-447A-A679-3BEC1E48DB62}" type="presOf" srcId="{E772CB53-3136-4B77-AEF6-A65E8BF0B0F3}" destId="{8ADABEF4-0FA3-4A48-BAD7-6E07EB31C51E}" srcOrd="1" destOrd="0" presId="urn:microsoft.com/office/officeart/2005/8/layout/target3"/>
    <dgm:cxn modelId="{D44EA5EC-4CE8-4F77-933C-CDAB9439CEA2}" srcId="{EEE67F25-A4E0-4423-9510-525DF5EA7F09}" destId="{60B5E6C3-4317-448C-9C90-EC418CF07922}" srcOrd="1" destOrd="0" parTransId="{CB0052FC-BC61-41E8-ABEF-D71B95DB410F}" sibTransId="{59E7DAAD-9D19-418E-8447-293CFDE5657B}"/>
    <dgm:cxn modelId="{DB1504F2-45CD-4BAF-80D7-131D295F6B9C}" srcId="{EEE67F25-A4E0-4423-9510-525DF5EA7F09}" destId="{E772CB53-3136-4B77-AEF6-A65E8BF0B0F3}" srcOrd="2" destOrd="0" parTransId="{2849887D-5634-4800-9B1B-7A73FFCC05AA}" sibTransId="{433D52C7-0A92-43AD-9B02-87D3CF9DAB31}"/>
    <dgm:cxn modelId="{501E0EAB-1D86-4D34-A939-063D4484AF38}" type="presParOf" srcId="{573E8EFB-6F4B-4D2D-B4AD-807899D0B686}" destId="{B4B13403-4BA3-4A8B-8D81-3C901B3EF6B9}" srcOrd="0" destOrd="0" presId="urn:microsoft.com/office/officeart/2005/8/layout/target3"/>
    <dgm:cxn modelId="{8BBC7218-B3C6-40EF-B46D-1ADE356A2AEB}" type="presParOf" srcId="{573E8EFB-6F4B-4D2D-B4AD-807899D0B686}" destId="{039081DC-6F26-4B76-AE24-564A564F4162}" srcOrd="1" destOrd="0" presId="urn:microsoft.com/office/officeart/2005/8/layout/target3"/>
    <dgm:cxn modelId="{356D416E-A97E-4C2A-A553-AFF95F2F3425}" type="presParOf" srcId="{573E8EFB-6F4B-4D2D-B4AD-807899D0B686}" destId="{A6D6ED5B-C292-4C39-8008-A6C32D2F6BC9}" srcOrd="2" destOrd="0" presId="urn:microsoft.com/office/officeart/2005/8/layout/target3"/>
    <dgm:cxn modelId="{34AC8529-BF3A-4D64-A09A-3031BF69E4E6}" type="presParOf" srcId="{573E8EFB-6F4B-4D2D-B4AD-807899D0B686}" destId="{AAA77D8E-8738-4D91-BBAE-8DDDD6C73669}" srcOrd="3" destOrd="0" presId="urn:microsoft.com/office/officeart/2005/8/layout/target3"/>
    <dgm:cxn modelId="{8F261DC5-BACC-438E-A4BF-D284FE3EAF26}" type="presParOf" srcId="{573E8EFB-6F4B-4D2D-B4AD-807899D0B686}" destId="{D3387D09-7147-4C8B-9E32-C734C6179E6A}" srcOrd="4" destOrd="0" presId="urn:microsoft.com/office/officeart/2005/8/layout/target3"/>
    <dgm:cxn modelId="{9CC8FE81-5BCE-4EB2-BFD4-00471F334DF0}" type="presParOf" srcId="{573E8EFB-6F4B-4D2D-B4AD-807899D0B686}" destId="{105416F1-5F2F-4A08-9601-E38F77572E9F}" srcOrd="5" destOrd="0" presId="urn:microsoft.com/office/officeart/2005/8/layout/target3"/>
    <dgm:cxn modelId="{3A93931A-9971-4260-9C5C-D98A7DFE3072}" type="presParOf" srcId="{573E8EFB-6F4B-4D2D-B4AD-807899D0B686}" destId="{A0687B77-E6CA-4297-A7AA-99217D441562}" srcOrd="6" destOrd="0" presId="urn:microsoft.com/office/officeart/2005/8/layout/target3"/>
    <dgm:cxn modelId="{020885F9-42F6-4274-8300-CCF4AB094D4D}" type="presParOf" srcId="{573E8EFB-6F4B-4D2D-B4AD-807899D0B686}" destId="{B6F08A65-0157-49D1-A0F9-C428D0F80C32}" srcOrd="7" destOrd="0" presId="urn:microsoft.com/office/officeart/2005/8/layout/target3"/>
    <dgm:cxn modelId="{D3984333-7AE3-43FA-8F2A-82453A6DFD82}" type="presParOf" srcId="{573E8EFB-6F4B-4D2D-B4AD-807899D0B686}" destId="{063BD146-AD42-4AB4-A68E-BB7C4FB23D2A}" srcOrd="8" destOrd="0" presId="urn:microsoft.com/office/officeart/2005/8/layout/target3"/>
    <dgm:cxn modelId="{7839F600-C904-4AF8-BBC2-C5440A8979F8}" type="presParOf" srcId="{573E8EFB-6F4B-4D2D-B4AD-807899D0B686}" destId="{88E8F1FA-AC3F-4A26-830F-D3E7348E1642}" srcOrd="9" destOrd="0" presId="urn:microsoft.com/office/officeart/2005/8/layout/target3"/>
    <dgm:cxn modelId="{B1411247-F01E-4E18-AA4E-929DD3DB688C}" type="presParOf" srcId="{573E8EFB-6F4B-4D2D-B4AD-807899D0B686}" destId="{BD2C033D-A0EB-4D69-93CC-D468F6CF189E}" srcOrd="10" destOrd="0" presId="urn:microsoft.com/office/officeart/2005/8/layout/target3"/>
    <dgm:cxn modelId="{4F9C7DCF-1000-494A-A1F6-B54BE80B7238}" type="presParOf" srcId="{573E8EFB-6F4B-4D2D-B4AD-807899D0B686}" destId="{8ADABEF4-0FA3-4A48-BAD7-6E07EB31C51E}"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27A7DB3-C401-410A-99CC-9A8CD41B1DE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CA"/>
        </a:p>
      </dgm:t>
    </dgm:pt>
    <dgm:pt modelId="{0741B198-5FD1-4896-A2E8-0DC59B38EDBA}">
      <dgm:prSet custT="1"/>
      <dgm:spPr/>
      <dgm:t>
        <a:bodyPr/>
        <a:lstStyle/>
        <a:p>
          <a:r>
            <a:rPr lang="en-CA" sz="2000" dirty="0">
              <a:solidFill>
                <a:schemeClr val="tx1"/>
              </a:solidFill>
              <a:latin typeface="Calibri" panose="020F0502020204030204" pitchFamily="34" charset="0"/>
              <a:cs typeface="Calibri" panose="020F0502020204030204" pitchFamily="34" charset="0"/>
            </a:rPr>
            <a:t>Within a few months, 500 people in Trent had joined them in living the life of the Gospel. People began to bring them the extra they had, to give to whomever needed it. </a:t>
          </a:r>
        </a:p>
      </dgm:t>
    </dgm:pt>
    <dgm:pt modelId="{C185F4C9-AC61-4BEC-940B-B2249CD6F1A6}" type="parTrans" cxnId="{8748CEC4-F593-4068-8E7C-516F24D4FDD4}">
      <dgm:prSet/>
      <dgm:spPr/>
      <dgm:t>
        <a:bodyPr/>
        <a:lstStyle/>
        <a:p>
          <a:endParaRPr lang="en-CA"/>
        </a:p>
      </dgm:t>
    </dgm:pt>
    <dgm:pt modelId="{3C37C677-DA97-43C9-BFE1-B98B7EB60860}" type="sibTrans" cxnId="{8748CEC4-F593-4068-8E7C-516F24D4FDD4}">
      <dgm:prSet/>
      <dgm:spPr/>
      <dgm:t>
        <a:bodyPr/>
        <a:lstStyle/>
        <a:p>
          <a:endParaRPr lang="en-CA"/>
        </a:p>
      </dgm:t>
    </dgm:pt>
    <dgm:pt modelId="{1B4E9359-CF22-40CF-8858-D41705C3E8B5}">
      <dgm:prSet custT="1"/>
      <dgm:spPr/>
      <dgm:t>
        <a:bodyPr/>
        <a:lstStyle/>
        <a:p>
          <a:r>
            <a:rPr lang="en-CA" sz="2000" dirty="0">
              <a:solidFill>
                <a:schemeClr val="tx1"/>
              </a:solidFill>
              <a:latin typeface="Calibri" panose="020F0502020204030204" pitchFamily="34" charset="0"/>
              <a:cs typeface="Calibri" panose="020F0502020204030204" pitchFamily="34" charset="0"/>
            </a:rPr>
            <a:t>One day a man approached Chiara; he had no shoes. Chiara asked Jesus at Mass, “we need a pair of shoes size 12 for You in that man.” As she was leaving the church, a friend approached and handed her a bag. It was the shoes, size 12! </a:t>
          </a:r>
        </a:p>
      </dgm:t>
    </dgm:pt>
    <dgm:pt modelId="{5DCE1D33-C424-466F-9F3D-FE82B2AC0E7E}" type="parTrans" cxnId="{90ECC228-C6CB-4BA7-BE38-6D8F4AB8E385}">
      <dgm:prSet/>
      <dgm:spPr/>
      <dgm:t>
        <a:bodyPr/>
        <a:lstStyle/>
        <a:p>
          <a:endParaRPr lang="en-CA"/>
        </a:p>
      </dgm:t>
    </dgm:pt>
    <dgm:pt modelId="{4BA219FC-D6CC-4AA5-8078-4023466944EE}" type="sibTrans" cxnId="{90ECC228-C6CB-4BA7-BE38-6D8F4AB8E385}">
      <dgm:prSet/>
      <dgm:spPr/>
      <dgm:t>
        <a:bodyPr/>
        <a:lstStyle/>
        <a:p>
          <a:endParaRPr lang="en-CA"/>
        </a:p>
      </dgm:t>
    </dgm:pt>
    <dgm:pt modelId="{FF2B7D91-8C5D-42CD-ABF3-1155D3B0C346}">
      <dgm:prSet custT="1"/>
      <dgm:spPr/>
      <dgm:t>
        <a:bodyPr/>
        <a:lstStyle/>
        <a:p>
          <a:r>
            <a:rPr lang="en-CA" sz="2000" dirty="0">
              <a:solidFill>
                <a:schemeClr val="tx1"/>
              </a:solidFill>
              <a:latin typeface="Calibri" panose="020F0502020204030204" pitchFamily="34" charset="0"/>
              <a:cs typeface="Calibri" panose="020F0502020204030204" pitchFamily="34" charset="0"/>
            </a:rPr>
            <a:t>People would bring them food, since they saw them visiting the poorest sections of the city, and inviting the poor to their table. One day some eggs arrived, so they gave them away. More eggs came which they distributed. Then, even more eggs arrived!</a:t>
          </a:r>
        </a:p>
      </dgm:t>
    </dgm:pt>
    <dgm:pt modelId="{415E7EED-FE5E-4B89-B6F9-38DBD8490532}" type="parTrans" cxnId="{FCF83A45-809A-4AB0-ADAB-DF594CE35BAF}">
      <dgm:prSet/>
      <dgm:spPr/>
      <dgm:t>
        <a:bodyPr/>
        <a:lstStyle/>
        <a:p>
          <a:endParaRPr lang="en-CA"/>
        </a:p>
      </dgm:t>
    </dgm:pt>
    <dgm:pt modelId="{9D9C32BD-806C-4CEF-B747-883BC7B89ABD}" type="sibTrans" cxnId="{FCF83A45-809A-4AB0-ADAB-DF594CE35BAF}">
      <dgm:prSet/>
      <dgm:spPr/>
      <dgm:t>
        <a:bodyPr/>
        <a:lstStyle/>
        <a:p>
          <a:endParaRPr lang="en-CA"/>
        </a:p>
      </dgm:t>
    </dgm:pt>
    <dgm:pt modelId="{22CE0235-13BA-4E24-8D0B-3650EB3F4B64}">
      <dgm:prSet custT="1"/>
      <dgm:spPr/>
      <dgm:t>
        <a:bodyPr/>
        <a:lstStyle/>
        <a:p>
          <a:r>
            <a:rPr lang="en-CA" sz="2000" dirty="0">
              <a:solidFill>
                <a:schemeClr val="tx1"/>
              </a:solidFill>
              <a:latin typeface="Calibri" panose="020F0502020204030204" pitchFamily="34" charset="0"/>
              <a:cs typeface="Calibri" panose="020F0502020204030204" pitchFamily="34" charset="0"/>
            </a:rPr>
            <a:t>The Gospel promises were true;  “Give, and it will be given to you, a full measure, spilling over…”</a:t>
          </a:r>
        </a:p>
      </dgm:t>
    </dgm:pt>
    <dgm:pt modelId="{471661A5-89E8-46C1-8B01-36611247E447}" type="parTrans" cxnId="{00FD086E-7FC4-4A03-9A41-E58A73B0484F}">
      <dgm:prSet/>
      <dgm:spPr/>
      <dgm:t>
        <a:bodyPr/>
        <a:lstStyle/>
        <a:p>
          <a:endParaRPr lang="en-CA"/>
        </a:p>
      </dgm:t>
    </dgm:pt>
    <dgm:pt modelId="{914A1E1F-2D57-4A70-A650-DEAC4E3E6E18}" type="sibTrans" cxnId="{00FD086E-7FC4-4A03-9A41-E58A73B0484F}">
      <dgm:prSet/>
      <dgm:spPr/>
      <dgm:t>
        <a:bodyPr/>
        <a:lstStyle/>
        <a:p>
          <a:endParaRPr lang="en-CA"/>
        </a:p>
      </dgm:t>
    </dgm:pt>
    <dgm:pt modelId="{FAAB4E61-F3C0-425F-89F6-1B0D41426CFF}" type="pres">
      <dgm:prSet presAssocID="{B27A7DB3-C401-410A-99CC-9A8CD41B1DE1}" presName="linear" presStyleCnt="0">
        <dgm:presLayoutVars>
          <dgm:animLvl val="lvl"/>
          <dgm:resizeHandles val="exact"/>
        </dgm:presLayoutVars>
      </dgm:prSet>
      <dgm:spPr/>
    </dgm:pt>
    <dgm:pt modelId="{F975AC85-AE4C-450A-BDF0-4930C5A000CF}" type="pres">
      <dgm:prSet presAssocID="{0741B198-5FD1-4896-A2E8-0DC59B38EDBA}" presName="parentText" presStyleLbl="node1" presStyleIdx="0" presStyleCnt="4">
        <dgm:presLayoutVars>
          <dgm:chMax val="0"/>
          <dgm:bulletEnabled val="1"/>
        </dgm:presLayoutVars>
      </dgm:prSet>
      <dgm:spPr/>
    </dgm:pt>
    <dgm:pt modelId="{24C66313-8896-4750-BC79-8D7FD0E3820F}" type="pres">
      <dgm:prSet presAssocID="{3C37C677-DA97-43C9-BFE1-B98B7EB60860}" presName="spacer" presStyleCnt="0"/>
      <dgm:spPr/>
    </dgm:pt>
    <dgm:pt modelId="{1CD936C2-6F21-4885-AB41-D806E3BDE1F8}" type="pres">
      <dgm:prSet presAssocID="{1B4E9359-CF22-40CF-8858-D41705C3E8B5}" presName="parentText" presStyleLbl="node1" presStyleIdx="1" presStyleCnt="4">
        <dgm:presLayoutVars>
          <dgm:chMax val="0"/>
          <dgm:bulletEnabled val="1"/>
        </dgm:presLayoutVars>
      </dgm:prSet>
      <dgm:spPr/>
    </dgm:pt>
    <dgm:pt modelId="{1ED178FA-CB1C-4DE5-96F0-CCC1E15AED73}" type="pres">
      <dgm:prSet presAssocID="{4BA219FC-D6CC-4AA5-8078-4023466944EE}" presName="spacer" presStyleCnt="0"/>
      <dgm:spPr/>
    </dgm:pt>
    <dgm:pt modelId="{CEDB7CA5-256F-4521-95D3-561738000021}" type="pres">
      <dgm:prSet presAssocID="{FF2B7D91-8C5D-42CD-ABF3-1155D3B0C346}" presName="parentText" presStyleLbl="node1" presStyleIdx="2" presStyleCnt="4">
        <dgm:presLayoutVars>
          <dgm:chMax val="0"/>
          <dgm:bulletEnabled val="1"/>
        </dgm:presLayoutVars>
      </dgm:prSet>
      <dgm:spPr/>
    </dgm:pt>
    <dgm:pt modelId="{5FE3A757-DFDB-4D03-9319-51B93E526E08}" type="pres">
      <dgm:prSet presAssocID="{9D9C32BD-806C-4CEF-B747-883BC7B89ABD}" presName="spacer" presStyleCnt="0"/>
      <dgm:spPr/>
    </dgm:pt>
    <dgm:pt modelId="{1E1E30BB-1516-4027-9BC1-043754D83447}" type="pres">
      <dgm:prSet presAssocID="{22CE0235-13BA-4E24-8D0B-3650EB3F4B64}" presName="parentText" presStyleLbl="node1" presStyleIdx="3" presStyleCnt="4" custLinFactY="-437" custLinFactNeighborX="-2946" custLinFactNeighborY="-100000">
        <dgm:presLayoutVars>
          <dgm:chMax val="0"/>
          <dgm:bulletEnabled val="1"/>
        </dgm:presLayoutVars>
      </dgm:prSet>
      <dgm:spPr/>
    </dgm:pt>
  </dgm:ptLst>
  <dgm:cxnLst>
    <dgm:cxn modelId="{EEE5190F-1028-4063-80AB-CE1E2D70F77F}" type="presOf" srcId="{0741B198-5FD1-4896-A2E8-0DC59B38EDBA}" destId="{F975AC85-AE4C-450A-BDF0-4930C5A000CF}" srcOrd="0" destOrd="0" presId="urn:microsoft.com/office/officeart/2005/8/layout/vList2"/>
    <dgm:cxn modelId="{90ECC228-C6CB-4BA7-BE38-6D8F4AB8E385}" srcId="{B27A7DB3-C401-410A-99CC-9A8CD41B1DE1}" destId="{1B4E9359-CF22-40CF-8858-D41705C3E8B5}" srcOrd="1" destOrd="0" parTransId="{5DCE1D33-C424-466F-9F3D-FE82B2AC0E7E}" sibTransId="{4BA219FC-D6CC-4AA5-8078-4023466944EE}"/>
    <dgm:cxn modelId="{FCF83A45-809A-4AB0-ADAB-DF594CE35BAF}" srcId="{B27A7DB3-C401-410A-99CC-9A8CD41B1DE1}" destId="{FF2B7D91-8C5D-42CD-ABF3-1155D3B0C346}" srcOrd="2" destOrd="0" parTransId="{415E7EED-FE5E-4B89-B6F9-38DBD8490532}" sibTransId="{9D9C32BD-806C-4CEF-B747-883BC7B89ABD}"/>
    <dgm:cxn modelId="{00FD086E-7FC4-4A03-9A41-E58A73B0484F}" srcId="{B27A7DB3-C401-410A-99CC-9A8CD41B1DE1}" destId="{22CE0235-13BA-4E24-8D0B-3650EB3F4B64}" srcOrd="3" destOrd="0" parTransId="{471661A5-89E8-46C1-8B01-36611247E447}" sibTransId="{914A1E1F-2D57-4A70-A650-DEAC4E3E6E18}"/>
    <dgm:cxn modelId="{6E68357E-C58C-43E2-A0CE-ECD3E7B12371}" type="presOf" srcId="{22CE0235-13BA-4E24-8D0B-3650EB3F4B64}" destId="{1E1E30BB-1516-4027-9BC1-043754D83447}" srcOrd="0" destOrd="0" presId="urn:microsoft.com/office/officeart/2005/8/layout/vList2"/>
    <dgm:cxn modelId="{8EE5FD80-4169-4190-B2F1-64D1081C0474}" type="presOf" srcId="{1B4E9359-CF22-40CF-8858-D41705C3E8B5}" destId="{1CD936C2-6F21-4885-AB41-D806E3BDE1F8}" srcOrd="0" destOrd="0" presId="urn:microsoft.com/office/officeart/2005/8/layout/vList2"/>
    <dgm:cxn modelId="{B441449B-7485-454A-BFB4-A9D8A5E2DDDA}" type="presOf" srcId="{B27A7DB3-C401-410A-99CC-9A8CD41B1DE1}" destId="{FAAB4E61-F3C0-425F-89F6-1B0D41426CFF}" srcOrd="0" destOrd="0" presId="urn:microsoft.com/office/officeart/2005/8/layout/vList2"/>
    <dgm:cxn modelId="{8748CEC4-F593-4068-8E7C-516F24D4FDD4}" srcId="{B27A7DB3-C401-410A-99CC-9A8CD41B1DE1}" destId="{0741B198-5FD1-4896-A2E8-0DC59B38EDBA}" srcOrd="0" destOrd="0" parTransId="{C185F4C9-AC61-4BEC-940B-B2249CD6F1A6}" sibTransId="{3C37C677-DA97-43C9-BFE1-B98B7EB60860}"/>
    <dgm:cxn modelId="{F3C019F5-407B-40DF-B0CA-CF8A4799A2BE}" type="presOf" srcId="{FF2B7D91-8C5D-42CD-ABF3-1155D3B0C346}" destId="{CEDB7CA5-256F-4521-95D3-561738000021}" srcOrd="0" destOrd="0" presId="urn:microsoft.com/office/officeart/2005/8/layout/vList2"/>
    <dgm:cxn modelId="{C8062B68-7B0B-40E4-8C84-144298EDAA49}" type="presParOf" srcId="{FAAB4E61-F3C0-425F-89F6-1B0D41426CFF}" destId="{F975AC85-AE4C-450A-BDF0-4930C5A000CF}" srcOrd="0" destOrd="0" presId="urn:microsoft.com/office/officeart/2005/8/layout/vList2"/>
    <dgm:cxn modelId="{DDC388C0-E55C-4404-B2D2-52C68B6689E3}" type="presParOf" srcId="{FAAB4E61-F3C0-425F-89F6-1B0D41426CFF}" destId="{24C66313-8896-4750-BC79-8D7FD0E3820F}" srcOrd="1" destOrd="0" presId="urn:microsoft.com/office/officeart/2005/8/layout/vList2"/>
    <dgm:cxn modelId="{240F7C51-732C-4610-9F9B-49B509D5F102}" type="presParOf" srcId="{FAAB4E61-F3C0-425F-89F6-1B0D41426CFF}" destId="{1CD936C2-6F21-4885-AB41-D806E3BDE1F8}" srcOrd="2" destOrd="0" presId="urn:microsoft.com/office/officeart/2005/8/layout/vList2"/>
    <dgm:cxn modelId="{DAB37B23-47C3-473C-AA44-8B6B9A46CE55}" type="presParOf" srcId="{FAAB4E61-F3C0-425F-89F6-1B0D41426CFF}" destId="{1ED178FA-CB1C-4DE5-96F0-CCC1E15AED73}" srcOrd="3" destOrd="0" presId="urn:microsoft.com/office/officeart/2005/8/layout/vList2"/>
    <dgm:cxn modelId="{A6596137-1739-4DD8-8245-5A46B1E9C682}" type="presParOf" srcId="{FAAB4E61-F3C0-425F-89F6-1B0D41426CFF}" destId="{CEDB7CA5-256F-4521-95D3-561738000021}" srcOrd="4" destOrd="0" presId="urn:microsoft.com/office/officeart/2005/8/layout/vList2"/>
    <dgm:cxn modelId="{582D0760-32A6-4E4D-B1E3-D6B5A817A062}" type="presParOf" srcId="{FAAB4E61-F3C0-425F-89F6-1B0D41426CFF}" destId="{5FE3A757-DFDB-4D03-9319-51B93E526E08}" srcOrd="5" destOrd="0" presId="urn:microsoft.com/office/officeart/2005/8/layout/vList2"/>
    <dgm:cxn modelId="{A2744900-65C8-4BC0-84DF-EE9CDD1FB84E}" type="presParOf" srcId="{FAAB4E61-F3C0-425F-89F6-1B0D41426CFF}" destId="{1E1E30BB-1516-4027-9BC1-043754D8344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ACF2B8B-10D5-4C27-93CF-CF57422C9428}" type="doc">
      <dgm:prSet loTypeId="urn:microsoft.com/office/officeart/2005/8/layout/target3" loCatId="list" qsTypeId="urn:microsoft.com/office/officeart/2005/8/quickstyle/simple1" qsCatId="simple" csTypeId="urn:microsoft.com/office/officeart/2005/8/colors/accent3_2" csCatId="accent3" phldr="1"/>
      <dgm:spPr/>
      <dgm:t>
        <a:bodyPr/>
        <a:lstStyle/>
        <a:p>
          <a:endParaRPr lang="en-US"/>
        </a:p>
      </dgm:t>
    </dgm:pt>
    <dgm:pt modelId="{B7FBFAB0-C5EC-406B-AD80-F88ADB141C94}">
      <dgm:prSet custT="1"/>
      <dgm:spPr/>
      <dgm:t>
        <a:bodyPr/>
        <a:lstStyle/>
        <a:p>
          <a:pPr algn="l"/>
          <a:r>
            <a:rPr lang="en-CA" sz="2200" dirty="0">
              <a:latin typeface="Calibri" panose="020F0502020204030204" pitchFamily="34" charset="0"/>
              <a:cs typeface="Calibri" panose="020F0502020204030204" pitchFamily="34" charset="0"/>
            </a:rPr>
            <a:t>1. Despite the backdrop of World War II, which brought about not only the crumbling of buildings, but also the crumbling of ideals, these young women had a profound experience of </a:t>
          </a:r>
          <a:r>
            <a:rPr lang="en-CA" sz="2200" b="1" dirty="0">
              <a:solidFill>
                <a:srgbClr val="FF0000"/>
              </a:solidFill>
              <a:latin typeface="Calibri" panose="020F0502020204030204" pitchFamily="34" charset="0"/>
              <a:cs typeface="Calibri" panose="020F0502020204030204" pitchFamily="34" charset="0"/>
            </a:rPr>
            <a:t>God’s immense and personal love</a:t>
          </a:r>
          <a:r>
            <a:rPr lang="en-CA" sz="2200" b="1" dirty="0">
              <a:solidFill>
                <a:schemeClr val="tx1"/>
              </a:solidFill>
              <a:latin typeface="Calibri" panose="020F0502020204030204" pitchFamily="34" charset="0"/>
              <a:cs typeface="Calibri" panose="020F0502020204030204" pitchFamily="34" charset="0"/>
            </a:rPr>
            <a:t>.</a:t>
          </a:r>
          <a:r>
            <a:rPr lang="en-CA" sz="2200" b="1" dirty="0">
              <a:solidFill>
                <a:srgbClr val="FF0000"/>
              </a:solidFill>
              <a:latin typeface="Calibri" panose="020F0502020204030204" pitchFamily="34" charset="0"/>
              <a:cs typeface="Calibri" panose="020F0502020204030204" pitchFamily="34" charset="0"/>
            </a:rPr>
            <a:t> </a:t>
          </a:r>
          <a:r>
            <a:rPr lang="en-CA" sz="2200" dirty="0">
              <a:latin typeface="Calibri" panose="020F0502020204030204" pitchFamily="34" charset="0"/>
              <a:cs typeface="Calibri" panose="020F0502020204030204" pitchFamily="34" charset="0"/>
            </a:rPr>
            <a:t>They chose God to be the ideal of their lives. </a:t>
          </a:r>
          <a:endParaRPr lang="en-US" sz="2200" dirty="0">
            <a:latin typeface="Calibri" panose="020F0502020204030204" pitchFamily="34" charset="0"/>
            <a:cs typeface="Calibri" panose="020F0502020204030204" pitchFamily="34" charset="0"/>
          </a:endParaRPr>
        </a:p>
      </dgm:t>
    </dgm:pt>
    <dgm:pt modelId="{C5F61FEF-DD8E-4820-B6C0-6A8E2EC111DF}" type="parTrans" cxnId="{3C20DB47-3625-429B-A8BE-948336EF5273}">
      <dgm:prSet/>
      <dgm:spPr/>
      <dgm:t>
        <a:bodyPr/>
        <a:lstStyle/>
        <a:p>
          <a:endParaRPr lang="en-US"/>
        </a:p>
      </dgm:t>
    </dgm:pt>
    <dgm:pt modelId="{DFE2C092-7928-4A41-AF28-509A2A6B71B3}" type="sibTrans" cxnId="{3C20DB47-3625-429B-A8BE-948336EF5273}">
      <dgm:prSet/>
      <dgm:spPr/>
      <dgm:t>
        <a:bodyPr/>
        <a:lstStyle/>
        <a:p>
          <a:endParaRPr lang="en-US"/>
        </a:p>
      </dgm:t>
    </dgm:pt>
    <dgm:pt modelId="{AE37CDE0-1D11-4519-9769-BE090D42F426}">
      <dgm:prSet custT="1"/>
      <dgm:spPr/>
      <dgm:t>
        <a:bodyPr/>
        <a:lstStyle/>
        <a:p>
          <a:pPr algn="l"/>
          <a:r>
            <a:rPr lang="en-CA" sz="2200" dirty="0">
              <a:latin typeface="Calibri" panose="020F0502020204030204" pitchFamily="34" charset="0"/>
              <a:cs typeface="Calibri" panose="020F0502020204030204" pitchFamily="34" charset="0"/>
            </a:rPr>
            <a:t>2. They discovered that </a:t>
          </a:r>
          <a:r>
            <a:rPr lang="en-CA" sz="2200" b="1" dirty="0">
              <a:solidFill>
                <a:srgbClr val="FF0000"/>
              </a:solidFill>
              <a:latin typeface="Calibri" panose="020F0502020204030204" pitchFamily="34" charset="0"/>
              <a:cs typeface="Calibri" panose="020F0502020204030204" pitchFamily="34" charset="0"/>
            </a:rPr>
            <a:t>living God’s will in the present moment </a:t>
          </a:r>
          <a:r>
            <a:rPr lang="en-CA" sz="2200" dirty="0">
              <a:latin typeface="Calibri" panose="020F0502020204030204" pitchFamily="34" charset="0"/>
              <a:cs typeface="Calibri" panose="020F0502020204030204" pitchFamily="34" charset="0"/>
            </a:rPr>
            <a:t>is a way to holiness open to everyone. God’s will is the path to sanctity for everyone. It can be lived everywhere, in every situation and in every vocation. </a:t>
          </a:r>
          <a:endParaRPr lang="en-US" sz="2200" dirty="0">
            <a:latin typeface="Calibri" panose="020F0502020204030204" pitchFamily="34" charset="0"/>
            <a:cs typeface="Calibri" panose="020F0502020204030204" pitchFamily="34" charset="0"/>
          </a:endParaRPr>
        </a:p>
      </dgm:t>
    </dgm:pt>
    <dgm:pt modelId="{11D8914A-2CC5-40B4-AF43-01D90125942B}" type="parTrans" cxnId="{F2B47C85-F835-4800-9212-E5B1A690BB0B}">
      <dgm:prSet/>
      <dgm:spPr/>
      <dgm:t>
        <a:bodyPr/>
        <a:lstStyle/>
        <a:p>
          <a:endParaRPr lang="en-US"/>
        </a:p>
      </dgm:t>
    </dgm:pt>
    <dgm:pt modelId="{1D7FA48F-42FF-46E4-83EF-CA95CC5E6E43}" type="sibTrans" cxnId="{F2B47C85-F835-4800-9212-E5B1A690BB0B}">
      <dgm:prSet/>
      <dgm:spPr/>
      <dgm:t>
        <a:bodyPr/>
        <a:lstStyle/>
        <a:p>
          <a:endParaRPr lang="en-US"/>
        </a:p>
      </dgm:t>
    </dgm:pt>
    <dgm:pt modelId="{6E123E9B-B9BB-4243-A25E-1ABF6043239C}">
      <dgm:prSet custT="1"/>
      <dgm:spPr/>
      <dgm:t>
        <a:bodyPr/>
        <a:lstStyle/>
        <a:p>
          <a:pPr algn="l"/>
          <a:r>
            <a:rPr lang="en-CA" sz="2200" dirty="0">
              <a:latin typeface="Calibri" panose="020F0502020204030204" pitchFamily="34" charset="0"/>
              <a:cs typeface="Calibri" panose="020F0502020204030204" pitchFamily="34" charset="0"/>
            </a:rPr>
            <a:t>3. They began to </a:t>
          </a:r>
          <a:r>
            <a:rPr lang="en-CA" sz="2200" b="1" dirty="0">
              <a:solidFill>
                <a:srgbClr val="FF0000"/>
              </a:solidFill>
              <a:latin typeface="Calibri" panose="020F0502020204030204" pitchFamily="34" charset="0"/>
              <a:cs typeface="Calibri" panose="020F0502020204030204" pitchFamily="34" charset="0"/>
            </a:rPr>
            <a:t>put the Gospel words into practice </a:t>
          </a:r>
          <a:r>
            <a:rPr lang="en-CA" sz="2200" dirty="0">
              <a:latin typeface="Calibri" panose="020F0502020204030204" pitchFamily="34" charset="0"/>
              <a:cs typeface="Calibri" panose="020F0502020204030204" pitchFamily="34" charset="0"/>
            </a:rPr>
            <a:t>wholeheartedly and without reserve in their daily lives, focusing first of all on the poorest areas of the city. </a:t>
          </a:r>
          <a:endParaRPr lang="en-US" sz="2200" dirty="0">
            <a:latin typeface="Calibri" panose="020F0502020204030204" pitchFamily="34" charset="0"/>
            <a:cs typeface="Calibri" panose="020F0502020204030204" pitchFamily="34" charset="0"/>
          </a:endParaRPr>
        </a:p>
      </dgm:t>
    </dgm:pt>
    <dgm:pt modelId="{75222A09-DAFC-419B-9653-E05F2BFF1A33}" type="parTrans" cxnId="{4F52039C-E7E5-48E7-AF21-E739AB98648B}">
      <dgm:prSet/>
      <dgm:spPr/>
      <dgm:t>
        <a:bodyPr/>
        <a:lstStyle/>
        <a:p>
          <a:endParaRPr lang="en-US"/>
        </a:p>
      </dgm:t>
    </dgm:pt>
    <dgm:pt modelId="{2C6644D2-CA9B-4F19-ABE7-1BB38E8986C0}" type="sibTrans" cxnId="{4F52039C-E7E5-48E7-AF21-E739AB98648B}">
      <dgm:prSet/>
      <dgm:spPr/>
      <dgm:t>
        <a:bodyPr/>
        <a:lstStyle/>
        <a:p>
          <a:endParaRPr lang="en-US"/>
        </a:p>
      </dgm:t>
    </dgm:pt>
    <dgm:pt modelId="{2AF53786-90B2-4105-8FC6-720355AA8358}" type="pres">
      <dgm:prSet presAssocID="{1ACF2B8B-10D5-4C27-93CF-CF57422C9428}" presName="Name0" presStyleCnt="0">
        <dgm:presLayoutVars>
          <dgm:chMax val="7"/>
          <dgm:dir/>
          <dgm:animLvl val="lvl"/>
          <dgm:resizeHandles val="exact"/>
        </dgm:presLayoutVars>
      </dgm:prSet>
      <dgm:spPr/>
    </dgm:pt>
    <dgm:pt modelId="{E162A4D8-15A2-4C4B-A4C0-802BF0BF9319}" type="pres">
      <dgm:prSet presAssocID="{B7FBFAB0-C5EC-406B-AD80-F88ADB141C94}" presName="circle1" presStyleLbl="node1" presStyleIdx="0" presStyleCnt="3"/>
      <dgm:spPr/>
    </dgm:pt>
    <dgm:pt modelId="{5EB35554-0BC7-44DF-89B0-82881829BBDE}" type="pres">
      <dgm:prSet presAssocID="{B7FBFAB0-C5EC-406B-AD80-F88ADB141C94}" presName="space" presStyleCnt="0"/>
      <dgm:spPr/>
    </dgm:pt>
    <dgm:pt modelId="{8F899EC6-FFBF-4DE4-B8FE-38260253ABD5}" type="pres">
      <dgm:prSet presAssocID="{B7FBFAB0-C5EC-406B-AD80-F88ADB141C94}" presName="rect1" presStyleLbl="alignAcc1" presStyleIdx="0" presStyleCnt="3"/>
      <dgm:spPr/>
    </dgm:pt>
    <dgm:pt modelId="{1AA1ED51-C07C-48C3-98ED-6767B59AD9DF}" type="pres">
      <dgm:prSet presAssocID="{AE37CDE0-1D11-4519-9769-BE090D42F426}" presName="vertSpace2" presStyleLbl="node1" presStyleIdx="0" presStyleCnt="3"/>
      <dgm:spPr/>
    </dgm:pt>
    <dgm:pt modelId="{AA3F3984-7E22-4F07-9EEA-A78E31188DF9}" type="pres">
      <dgm:prSet presAssocID="{AE37CDE0-1D11-4519-9769-BE090D42F426}" presName="circle2" presStyleLbl="node1" presStyleIdx="1" presStyleCnt="3"/>
      <dgm:spPr/>
    </dgm:pt>
    <dgm:pt modelId="{D222D6C5-6DA1-4FDA-AA01-E2582025C34C}" type="pres">
      <dgm:prSet presAssocID="{AE37CDE0-1D11-4519-9769-BE090D42F426}" presName="rect2" presStyleLbl="alignAcc1" presStyleIdx="1" presStyleCnt="3"/>
      <dgm:spPr/>
    </dgm:pt>
    <dgm:pt modelId="{F5986900-C8A8-46B9-B6A0-7D07719935E6}" type="pres">
      <dgm:prSet presAssocID="{6E123E9B-B9BB-4243-A25E-1ABF6043239C}" presName="vertSpace3" presStyleLbl="node1" presStyleIdx="1" presStyleCnt="3"/>
      <dgm:spPr/>
    </dgm:pt>
    <dgm:pt modelId="{4C06A85D-715D-4E24-B15F-90EF9C2561AC}" type="pres">
      <dgm:prSet presAssocID="{6E123E9B-B9BB-4243-A25E-1ABF6043239C}" presName="circle3" presStyleLbl="node1" presStyleIdx="2" presStyleCnt="3"/>
      <dgm:spPr/>
    </dgm:pt>
    <dgm:pt modelId="{CABC3955-7451-4FA0-BED5-EDEB4055E97C}" type="pres">
      <dgm:prSet presAssocID="{6E123E9B-B9BB-4243-A25E-1ABF6043239C}" presName="rect3" presStyleLbl="alignAcc1" presStyleIdx="2" presStyleCnt="3"/>
      <dgm:spPr/>
    </dgm:pt>
    <dgm:pt modelId="{4F832EA7-A46D-47AF-B573-8AF73E01BD33}" type="pres">
      <dgm:prSet presAssocID="{B7FBFAB0-C5EC-406B-AD80-F88ADB141C94}" presName="rect1ParTxNoCh" presStyleLbl="alignAcc1" presStyleIdx="2" presStyleCnt="3">
        <dgm:presLayoutVars>
          <dgm:chMax val="1"/>
          <dgm:bulletEnabled val="1"/>
        </dgm:presLayoutVars>
      </dgm:prSet>
      <dgm:spPr/>
    </dgm:pt>
    <dgm:pt modelId="{F1CF9AD1-C164-4713-AD88-7278AAE54449}" type="pres">
      <dgm:prSet presAssocID="{AE37CDE0-1D11-4519-9769-BE090D42F426}" presName="rect2ParTxNoCh" presStyleLbl="alignAcc1" presStyleIdx="2" presStyleCnt="3">
        <dgm:presLayoutVars>
          <dgm:chMax val="1"/>
          <dgm:bulletEnabled val="1"/>
        </dgm:presLayoutVars>
      </dgm:prSet>
      <dgm:spPr/>
    </dgm:pt>
    <dgm:pt modelId="{DD805917-EAAD-4F73-910B-C8B61C83D100}" type="pres">
      <dgm:prSet presAssocID="{6E123E9B-B9BB-4243-A25E-1ABF6043239C}" presName="rect3ParTxNoCh" presStyleLbl="alignAcc1" presStyleIdx="2" presStyleCnt="3">
        <dgm:presLayoutVars>
          <dgm:chMax val="1"/>
          <dgm:bulletEnabled val="1"/>
        </dgm:presLayoutVars>
      </dgm:prSet>
      <dgm:spPr/>
    </dgm:pt>
  </dgm:ptLst>
  <dgm:cxnLst>
    <dgm:cxn modelId="{4106AD37-5C72-4AB2-8A56-BDB7DC23221B}" type="presOf" srcId="{AE37CDE0-1D11-4519-9769-BE090D42F426}" destId="{D222D6C5-6DA1-4FDA-AA01-E2582025C34C}" srcOrd="0" destOrd="0" presId="urn:microsoft.com/office/officeart/2005/8/layout/target3"/>
    <dgm:cxn modelId="{3C20DB47-3625-429B-A8BE-948336EF5273}" srcId="{1ACF2B8B-10D5-4C27-93CF-CF57422C9428}" destId="{B7FBFAB0-C5EC-406B-AD80-F88ADB141C94}" srcOrd="0" destOrd="0" parTransId="{C5F61FEF-DD8E-4820-B6C0-6A8E2EC111DF}" sibTransId="{DFE2C092-7928-4A41-AF28-509A2A6B71B3}"/>
    <dgm:cxn modelId="{C3ED0F7B-322F-4DBE-B1B6-1BD8AD7300A2}" type="presOf" srcId="{B7FBFAB0-C5EC-406B-AD80-F88ADB141C94}" destId="{8F899EC6-FFBF-4DE4-B8FE-38260253ABD5}" srcOrd="0" destOrd="0" presId="urn:microsoft.com/office/officeart/2005/8/layout/target3"/>
    <dgm:cxn modelId="{09957B82-3765-4A4F-B386-EE608AACAB23}" type="presOf" srcId="{1ACF2B8B-10D5-4C27-93CF-CF57422C9428}" destId="{2AF53786-90B2-4105-8FC6-720355AA8358}" srcOrd="0" destOrd="0" presId="urn:microsoft.com/office/officeart/2005/8/layout/target3"/>
    <dgm:cxn modelId="{F2B47C85-F835-4800-9212-E5B1A690BB0B}" srcId="{1ACF2B8B-10D5-4C27-93CF-CF57422C9428}" destId="{AE37CDE0-1D11-4519-9769-BE090D42F426}" srcOrd="1" destOrd="0" parTransId="{11D8914A-2CC5-40B4-AF43-01D90125942B}" sibTransId="{1D7FA48F-42FF-46E4-83EF-CA95CC5E6E43}"/>
    <dgm:cxn modelId="{DC35E688-8EB4-41CF-8862-1C175CFA004E}" type="presOf" srcId="{AE37CDE0-1D11-4519-9769-BE090D42F426}" destId="{F1CF9AD1-C164-4713-AD88-7278AAE54449}" srcOrd="1" destOrd="0" presId="urn:microsoft.com/office/officeart/2005/8/layout/target3"/>
    <dgm:cxn modelId="{4F52039C-E7E5-48E7-AF21-E739AB98648B}" srcId="{1ACF2B8B-10D5-4C27-93CF-CF57422C9428}" destId="{6E123E9B-B9BB-4243-A25E-1ABF6043239C}" srcOrd="2" destOrd="0" parTransId="{75222A09-DAFC-419B-9653-E05F2BFF1A33}" sibTransId="{2C6644D2-CA9B-4F19-ABE7-1BB38E8986C0}"/>
    <dgm:cxn modelId="{2BF3D3CE-989D-482D-BA0A-590C27204AA0}" type="presOf" srcId="{6E123E9B-B9BB-4243-A25E-1ABF6043239C}" destId="{CABC3955-7451-4FA0-BED5-EDEB4055E97C}" srcOrd="0" destOrd="0" presId="urn:microsoft.com/office/officeart/2005/8/layout/target3"/>
    <dgm:cxn modelId="{6FD92FE2-1FDE-4B41-B40B-7ECBD605B5B8}" type="presOf" srcId="{B7FBFAB0-C5EC-406B-AD80-F88ADB141C94}" destId="{4F832EA7-A46D-47AF-B573-8AF73E01BD33}" srcOrd="1" destOrd="0" presId="urn:microsoft.com/office/officeart/2005/8/layout/target3"/>
    <dgm:cxn modelId="{C79C0BED-CB12-48B0-9FD0-8F745D7FD428}" type="presOf" srcId="{6E123E9B-B9BB-4243-A25E-1ABF6043239C}" destId="{DD805917-EAAD-4F73-910B-C8B61C83D100}" srcOrd="1" destOrd="0" presId="urn:microsoft.com/office/officeart/2005/8/layout/target3"/>
    <dgm:cxn modelId="{F6F731B5-1C6B-4227-BD59-BC0328EE0F16}" type="presParOf" srcId="{2AF53786-90B2-4105-8FC6-720355AA8358}" destId="{E162A4D8-15A2-4C4B-A4C0-802BF0BF9319}" srcOrd="0" destOrd="0" presId="urn:microsoft.com/office/officeart/2005/8/layout/target3"/>
    <dgm:cxn modelId="{2311A94C-CED7-428F-8B4D-326C56306C86}" type="presParOf" srcId="{2AF53786-90B2-4105-8FC6-720355AA8358}" destId="{5EB35554-0BC7-44DF-89B0-82881829BBDE}" srcOrd="1" destOrd="0" presId="urn:microsoft.com/office/officeart/2005/8/layout/target3"/>
    <dgm:cxn modelId="{98EF184F-59D7-426B-B1F4-5CBB99D0EB25}" type="presParOf" srcId="{2AF53786-90B2-4105-8FC6-720355AA8358}" destId="{8F899EC6-FFBF-4DE4-B8FE-38260253ABD5}" srcOrd="2" destOrd="0" presId="urn:microsoft.com/office/officeart/2005/8/layout/target3"/>
    <dgm:cxn modelId="{F59F69A9-BAD9-4C5E-B652-B7A178F6790B}" type="presParOf" srcId="{2AF53786-90B2-4105-8FC6-720355AA8358}" destId="{1AA1ED51-C07C-48C3-98ED-6767B59AD9DF}" srcOrd="3" destOrd="0" presId="urn:microsoft.com/office/officeart/2005/8/layout/target3"/>
    <dgm:cxn modelId="{3813268A-2DF1-4E77-A830-422D567E9D38}" type="presParOf" srcId="{2AF53786-90B2-4105-8FC6-720355AA8358}" destId="{AA3F3984-7E22-4F07-9EEA-A78E31188DF9}" srcOrd="4" destOrd="0" presId="urn:microsoft.com/office/officeart/2005/8/layout/target3"/>
    <dgm:cxn modelId="{2D3FE293-0DB7-4B8C-93EA-D9816148E14C}" type="presParOf" srcId="{2AF53786-90B2-4105-8FC6-720355AA8358}" destId="{D222D6C5-6DA1-4FDA-AA01-E2582025C34C}" srcOrd="5" destOrd="0" presId="urn:microsoft.com/office/officeart/2005/8/layout/target3"/>
    <dgm:cxn modelId="{688DC467-9AD2-49CB-9D2C-35C5FC4B3961}" type="presParOf" srcId="{2AF53786-90B2-4105-8FC6-720355AA8358}" destId="{F5986900-C8A8-46B9-B6A0-7D07719935E6}" srcOrd="6" destOrd="0" presId="urn:microsoft.com/office/officeart/2005/8/layout/target3"/>
    <dgm:cxn modelId="{190BB263-A22C-4FCF-A442-AB9CBF7CF8AA}" type="presParOf" srcId="{2AF53786-90B2-4105-8FC6-720355AA8358}" destId="{4C06A85D-715D-4E24-B15F-90EF9C2561AC}" srcOrd="7" destOrd="0" presId="urn:microsoft.com/office/officeart/2005/8/layout/target3"/>
    <dgm:cxn modelId="{B294AD34-9EBE-417F-9D5A-51219BF78CC9}" type="presParOf" srcId="{2AF53786-90B2-4105-8FC6-720355AA8358}" destId="{CABC3955-7451-4FA0-BED5-EDEB4055E97C}" srcOrd="8" destOrd="0" presId="urn:microsoft.com/office/officeart/2005/8/layout/target3"/>
    <dgm:cxn modelId="{C526C34F-A706-49B3-AE8B-822B9235EEFC}" type="presParOf" srcId="{2AF53786-90B2-4105-8FC6-720355AA8358}" destId="{4F832EA7-A46D-47AF-B573-8AF73E01BD33}" srcOrd="9" destOrd="0" presId="urn:microsoft.com/office/officeart/2005/8/layout/target3"/>
    <dgm:cxn modelId="{EA78D6F2-5E35-4061-B05C-0DE30952033C}" type="presParOf" srcId="{2AF53786-90B2-4105-8FC6-720355AA8358}" destId="{F1CF9AD1-C164-4713-AD88-7278AAE54449}" srcOrd="10" destOrd="0" presId="urn:microsoft.com/office/officeart/2005/8/layout/target3"/>
    <dgm:cxn modelId="{8C8BAD70-2269-409A-88CE-B73CED0CF551}" type="presParOf" srcId="{2AF53786-90B2-4105-8FC6-720355AA8358}" destId="{DD805917-EAAD-4F73-910B-C8B61C83D100}"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ACF2B8B-10D5-4C27-93CF-CF57422C9428}" type="doc">
      <dgm:prSet loTypeId="urn:microsoft.com/office/officeart/2005/8/layout/target3" loCatId="list" qsTypeId="urn:microsoft.com/office/officeart/2005/8/quickstyle/simple1" qsCatId="simple" csTypeId="urn:microsoft.com/office/officeart/2005/8/colors/accent3_2" csCatId="accent3" phldr="1"/>
      <dgm:spPr/>
      <dgm:t>
        <a:bodyPr/>
        <a:lstStyle/>
        <a:p>
          <a:endParaRPr lang="en-US"/>
        </a:p>
      </dgm:t>
    </dgm:pt>
    <dgm:pt modelId="{B7FBFAB0-C5EC-406B-AD80-F88ADB141C94}">
      <dgm:prSet custT="1"/>
      <dgm:spPr/>
      <dgm:t>
        <a:bodyPr/>
        <a:lstStyle/>
        <a:p>
          <a:pPr algn="l"/>
          <a:r>
            <a:rPr lang="en-CA" sz="2200" dirty="0">
              <a:solidFill>
                <a:schemeClr val="tx1"/>
              </a:solidFill>
              <a:latin typeface="Calibri" panose="020F0502020204030204" pitchFamily="34" charset="0"/>
              <a:cs typeface="Calibri" panose="020F0502020204030204" pitchFamily="34" charset="0"/>
            </a:rPr>
            <a:t>4. Above all else, they committed themselves to </a:t>
          </a:r>
          <a:r>
            <a:rPr lang="en-CA" sz="2200" b="1" dirty="0">
              <a:solidFill>
                <a:srgbClr val="FF0000"/>
              </a:solidFill>
              <a:latin typeface="Calibri" panose="020F0502020204030204" pitchFamily="34" charset="0"/>
              <a:cs typeface="Calibri" panose="020F0502020204030204" pitchFamily="34" charset="0"/>
            </a:rPr>
            <a:t>love every neighbour</a:t>
          </a:r>
          <a:r>
            <a:rPr lang="en-CA" sz="2200" dirty="0">
              <a:solidFill>
                <a:srgbClr val="FF0000"/>
              </a:solidFill>
              <a:latin typeface="Calibri" panose="020F0502020204030204" pitchFamily="34" charset="0"/>
              <a:cs typeface="Calibri" panose="020F0502020204030204" pitchFamily="34" charset="0"/>
            </a:rPr>
            <a:t> </a:t>
          </a:r>
          <a:r>
            <a:rPr lang="en-CA" sz="2200" dirty="0">
              <a:solidFill>
                <a:schemeClr val="tx1"/>
              </a:solidFill>
              <a:latin typeface="Calibri" panose="020F0502020204030204" pitchFamily="34" charset="0"/>
              <a:cs typeface="Calibri" panose="020F0502020204030204" pitchFamily="34" charset="0"/>
            </a:rPr>
            <a:t>according to the teachings of the Gospel.</a:t>
          </a:r>
          <a:endParaRPr lang="en-US" sz="2200" dirty="0">
            <a:latin typeface="Calibri" panose="020F0502020204030204" pitchFamily="34" charset="0"/>
            <a:cs typeface="Calibri" panose="020F0502020204030204" pitchFamily="34" charset="0"/>
          </a:endParaRPr>
        </a:p>
      </dgm:t>
    </dgm:pt>
    <dgm:pt modelId="{C5F61FEF-DD8E-4820-B6C0-6A8E2EC111DF}" type="parTrans" cxnId="{3C20DB47-3625-429B-A8BE-948336EF5273}">
      <dgm:prSet/>
      <dgm:spPr/>
      <dgm:t>
        <a:bodyPr/>
        <a:lstStyle/>
        <a:p>
          <a:endParaRPr lang="en-US"/>
        </a:p>
      </dgm:t>
    </dgm:pt>
    <dgm:pt modelId="{DFE2C092-7928-4A41-AF28-509A2A6B71B3}" type="sibTrans" cxnId="{3C20DB47-3625-429B-A8BE-948336EF5273}">
      <dgm:prSet/>
      <dgm:spPr/>
      <dgm:t>
        <a:bodyPr/>
        <a:lstStyle/>
        <a:p>
          <a:endParaRPr lang="en-US"/>
        </a:p>
      </dgm:t>
    </dgm:pt>
    <dgm:pt modelId="{AE37CDE0-1D11-4519-9769-BE090D42F426}">
      <dgm:prSet custT="1"/>
      <dgm:spPr/>
      <dgm:t>
        <a:bodyPr/>
        <a:lstStyle/>
        <a:p>
          <a:pPr algn="l"/>
          <a:r>
            <a:rPr lang="en-CA" sz="2200" dirty="0">
              <a:solidFill>
                <a:schemeClr val="tx1"/>
              </a:solidFill>
              <a:latin typeface="Calibri" panose="020F0502020204030204" pitchFamily="34" charset="0"/>
              <a:cs typeface="Calibri" panose="020F0502020204030204" pitchFamily="34" charset="0"/>
            </a:rPr>
            <a:t>5. When they discovered that there is a special will of God, namely to live the </a:t>
          </a:r>
          <a:r>
            <a:rPr lang="en-CA" sz="2200" b="1" dirty="0">
              <a:solidFill>
                <a:srgbClr val="FF0000"/>
              </a:solidFill>
              <a:latin typeface="Calibri" panose="020F0502020204030204" pitchFamily="34" charset="0"/>
              <a:cs typeface="Calibri" panose="020F0502020204030204" pitchFamily="34" charset="0"/>
            </a:rPr>
            <a:t>“new commandment of mutual love”</a:t>
          </a:r>
          <a:r>
            <a:rPr lang="en-CA" sz="2200" b="0" dirty="0">
              <a:solidFill>
                <a:schemeClr val="tx1"/>
              </a:solidFill>
              <a:latin typeface="Calibri" panose="020F0502020204030204" pitchFamily="34" charset="0"/>
              <a:cs typeface="Calibri" panose="020F0502020204030204" pitchFamily="34" charset="0"/>
            </a:rPr>
            <a:t>,</a:t>
          </a:r>
          <a:r>
            <a:rPr lang="en-CA" sz="2200" dirty="0">
              <a:solidFill>
                <a:schemeClr val="tx1"/>
              </a:solidFill>
              <a:latin typeface="Calibri" panose="020F0502020204030204" pitchFamily="34" charset="0"/>
              <a:cs typeface="Calibri" panose="020F0502020204030204" pitchFamily="34" charset="0"/>
            </a:rPr>
            <a:t> they made a pact among themselves to always be ready to lay down their lives for one another. The fruit of their mutual love was the presence of Jesus in their midst, as promised in the G</a:t>
          </a:r>
          <a:r>
            <a:rPr lang="en-CA" sz="2200" dirty="0">
              <a:solidFill>
                <a:schemeClr val="tx1"/>
              </a:solidFill>
            </a:rPr>
            <a:t>ospel.</a:t>
          </a:r>
          <a:endParaRPr lang="en-US" sz="2200" dirty="0">
            <a:latin typeface="Calibri" panose="020F0502020204030204" pitchFamily="34" charset="0"/>
            <a:cs typeface="Calibri" panose="020F0502020204030204" pitchFamily="34" charset="0"/>
          </a:endParaRPr>
        </a:p>
      </dgm:t>
    </dgm:pt>
    <dgm:pt modelId="{11D8914A-2CC5-40B4-AF43-01D90125942B}" type="parTrans" cxnId="{F2B47C85-F835-4800-9212-E5B1A690BB0B}">
      <dgm:prSet/>
      <dgm:spPr/>
      <dgm:t>
        <a:bodyPr/>
        <a:lstStyle/>
        <a:p>
          <a:endParaRPr lang="en-US"/>
        </a:p>
      </dgm:t>
    </dgm:pt>
    <dgm:pt modelId="{1D7FA48F-42FF-46E4-83EF-CA95CC5E6E43}" type="sibTrans" cxnId="{F2B47C85-F835-4800-9212-E5B1A690BB0B}">
      <dgm:prSet/>
      <dgm:spPr/>
      <dgm:t>
        <a:bodyPr/>
        <a:lstStyle/>
        <a:p>
          <a:endParaRPr lang="en-US"/>
        </a:p>
      </dgm:t>
    </dgm:pt>
    <dgm:pt modelId="{6E123E9B-B9BB-4243-A25E-1ABF6043239C}">
      <dgm:prSet custT="1"/>
      <dgm:spPr/>
      <dgm:t>
        <a:bodyPr/>
        <a:lstStyle/>
        <a:p>
          <a:pPr algn="l"/>
          <a:r>
            <a:rPr lang="en-CA" sz="2200" dirty="0">
              <a:solidFill>
                <a:schemeClr val="tx1"/>
              </a:solidFill>
              <a:latin typeface="Calibri" panose="020F0502020204030204" pitchFamily="34" charset="0"/>
              <a:cs typeface="Calibri" panose="020F0502020204030204" pitchFamily="34" charset="0"/>
            </a:rPr>
            <a:t>6. They nourished themselves as often as possible with </a:t>
          </a:r>
          <a:r>
            <a:rPr lang="en-CA" sz="2200" b="1" dirty="0">
              <a:solidFill>
                <a:srgbClr val="FF0000"/>
              </a:solidFill>
              <a:latin typeface="Calibri" panose="020F0502020204030204" pitchFamily="34" charset="0"/>
              <a:cs typeface="Calibri" panose="020F0502020204030204" pitchFamily="34" charset="0"/>
            </a:rPr>
            <a:t>Jesus in the Eucharist</a:t>
          </a:r>
          <a:r>
            <a:rPr lang="en-CA" sz="2200" dirty="0">
              <a:solidFill>
                <a:srgbClr val="FF0000"/>
              </a:solidFill>
              <a:latin typeface="Calibri" panose="020F0502020204030204" pitchFamily="34" charset="0"/>
              <a:cs typeface="Calibri" panose="020F0502020204030204" pitchFamily="34" charset="0"/>
            </a:rPr>
            <a:t>, </a:t>
          </a:r>
          <a:r>
            <a:rPr lang="en-CA" sz="2200" dirty="0">
              <a:solidFill>
                <a:schemeClr val="tx1"/>
              </a:solidFill>
              <a:latin typeface="Calibri" panose="020F0502020204030204" pitchFamily="34" charset="0"/>
              <a:cs typeface="Calibri" panose="020F0502020204030204" pitchFamily="34" charset="0"/>
            </a:rPr>
            <a:t>the bond of unity. </a:t>
          </a:r>
          <a:endParaRPr lang="en-US" sz="2200" dirty="0">
            <a:latin typeface="Calibri" panose="020F0502020204030204" pitchFamily="34" charset="0"/>
            <a:cs typeface="Calibri" panose="020F0502020204030204" pitchFamily="34" charset="0"/>
          </a:endParaRPr>
        </a:p>
      </dgm:t>
    </dgm:pt>
    <dgm:pt modelId="{75222A09-DAFC-419B-9653-E05F2BFF1A33}" type="parTrans" cxnId="{4F52039C-E7E5-48E7-AF21-E739AB98648B}">
      <dgm:prSet/>
      <dgm:spPr/>
      <dgm:t>
        <a:bodyPr/>
        <a:lstStyle/>
        <a:p>
          <a:endParaRPr lang="en-US"/>
        </a:p>
      </dgm:t>
    </dgm:pt>
    <dgm:pt modelId="{2C6644D2-CA9B-4F19-ABE7-1BB38E8986C0}" type="sibTrans" cxnId="{4F52039C-E7E5-48E7-AF21-E739AB98648B}">
      <dgm:prSet/>
      <dgm:spPr/>
      <dgm:t>
        <a:bodyPr/>
        <a:lstStyle/>
        <a:p>
          <a:endParaRPr lang="en-US"/>
        </a:p>
      </dgm:t>
    </dgm:pt>
    <dgm:pt modelId="{2AF53786-90B2-4105-8FC6-720355AA8358}" type="pres">
      <dgm:prSet presAssocID="{1ACF2B8B-10D5-4C27-93CF-CF57422C9428}" presName="Name0" presStyleCnt="0">
        <dgm:presLayoutVars>
          <dgm:chMax val="7"/>
          <dgm:dir/>
          <dgm:animLvl val="lvl"/>
          <dgm:resizeHandles val="exact"/>
        </dgm:presLayoutVars>
      </dgm:prSet>
      <dgm:spPr/>
    </dgm:pt>
    <dgm:pt modelId="{E162A4D8-15A2-4C4B-A4C0-802BF0BF9319}" type="pres">
      <dgm:prSet presAssocID="{B7FBFAB0-C5EC-406B-AD80-F88ADB141C94}" presName="circle1" presStyleLbl="node1" presStyleIdx="0" presStyleCnt="3"/>
      <dgm:spPr/>
    </dgm:pt>
    <dgm:pt modelId="{5EB35554-0BC7-44DF-89B0-82881829BBDE}" type="pres">
      <dgm:prSet presAssocID="{B7FBFAB0-C5EC-406B-AD80-F88ADB141C94}" presName="space" presStyleCnt="0"/>
      <dgm:spPr/>
    </dgm:pt>
    <dgm:pt modelId="{8F899EC6-FFBF-4DE4-B8FE-38260253ABD5}" type="pres">
      <dgm:prSet presAssocID="{B7FBFAB0-C5EC-406B-AD80-F88ADB141C94}" presName="rect1" presStyleLbl="alignAcc1" presStyleIdx="0" presStyleCnt="3"/>
      <dgm:spPr/>
    </dgm:pt>
    <dgm:pt modelId="{1AA1ED51-C07C-48C3-98ED-6767B59AD9DF}" type="pres">
      <dgm:prSet presAssocID="{AE37CDE0-1D11-4519-9769-BE090D42F426}" presName="vertSpace2" presStyleLbl="node1" presStyleIdx="0" presStyleCnt="3"/>
      <dgm:spPr/>
    </dgm:pt>
    <dgm:pt modelId="{AA3F3984-7E22-4F07-9EEA-A78E31188DF9}" type="pres">
      <dgm:prSet presAssocID="{AE37CDE0-1D11-4519-9769-BE090D42F426}" presName="circle2" presStyleLbl="node1" presStyleIdx="1" presStyleCnt="3"/>
      <dgm:spPr/>
    </dgm:pt>
    <dgm:pt modelId="{D222D6C5-6DA1-4FDA-AA01-E2582025C34C}" type="pres">
      <dgm:prSet presAssocID="{AE37CDE0-1D11-4519-9769-BE090D42F426}" presName="rect2" presStyleLbl="alignAcc1" presStyleIdx="1" presStyleCnt="3" custScaleY="118048"/>
      <dgm:spPr/>
    </dgm:pt>
    <dgm:pt modelId="{F5986900-C8A8-46B9-B6A0-7D07719935E6}" type="pres">
      <dgm:prSet presAssocID="{6E123E9B-B9BB-4243-A25E-1ABF6043239C}" presName="vertSpace3" presStyleLbl="node1" presStyleIdx="1" presStyleCnt="3"/>
      <dgm:spPr/>
    </dgm:pt>
    <dgm:pt modelId="{4C06A85D-715D-4E24-B15F-90EF9C2561AC}" type="pres">
      <dgm:prSet presAssocID="{6E123E9B-B9BB-4243-A25E-1ABF6043239C}" presName="circle3" presStyleLbl="node1" presStyleIdx="2" presStyleCnt="3"/>
      <dgm:spPr/>
    </dgm:pt>
    <dgm:pt modelId="{CABC3955-7451-4FA0-BED5-EDEB4055E97C}" type="pres">
      <dgm:prSet presAssocID="{6E123E9B-B9BB-4243-A25E-1ABF6043239C}" presName="rect3" presStyleLbl="alignAcc1" presStyleIdx="2" presStyleCnt="3"/>
      <dgm:spPr/>
    </dgm:pt>
    <dgm:pt modelId="{4F832EA7-A46D-47AF-B573-8AF73E01BD33}" type="pres">
      <dgm:prSet presAssocID="{B7FBFAB0-C5EC-406B-AD80-F88ADB141C94}" presName="rect1ParTxNoCh" presStyleLbl="alignAcc1" presStyleIdx="2" presStyleCnt="3">
        <dgm:presLayoutVars>
          <dgm:chMax val="1"/>
          <dgm:bulletEnabled val="1"/>
        </dgm:presLayoutVars>
      </dgm:prSet>
      <dgm:spPr/>
    </dgm:pt>
    <dgm:pt modelId="{F1CF9AD1-C164-4713-AD88-7278AAE54449}" type="pres">
      <dgm:prSet presAssocID="{AE37CDE0-1D11-4519-9769-BE090D42F426}" presName="rect2ParTxNoCh" presStyleLbl="alignAcc1" presStyleIdx="2" presStyleCnt="3">
        <dgm:presLayoutVars>
          <dgm:chMax val="1"/>
          <dgm:bulletEnabled val="1"/>
        </dgm:presLayoutVars>
      </dgm:prSet>
      <dgm:spPr/>
    </dgm:pt>
    <dgm:pt modelId="{DD805917-EAAD-4F73-910B-C8B61C83D100}" type="pres">
      <dgm:prSet presAssocID="{6E123E9B-B9BB-4243-A25E-1ABF6043239C}" presName="rect3ParTxNoCh" presStyleLbl="alignAcc1" presStyleIdx="2" presStyleCnt="3">
        <dgm:presLayoutVars>
          <dgm:chMax val="1"/>
          <dgm:bulletEnabled val="1"/>
        </dgm:presLayoutVars>
      </dgm:prSet>
      <dgm:spPr/>
    </dgm:pt>
  </dgm:ptLst>
  <dgm:cxnLst>
    <dgm:cxn modelId="{4106AD37-5C72-4AB2-8A56-BDB7DC23221B}" type="presOf" srcId="{AE37CDE0-1D11-4519-9769-BE090D42F426}" destId="{D222D6C5-6DA1-4FDA-AA01-E2582025C34C}" srcOrd="0" destOrd="0" presId="urn:microsoft.com/office/officeart/2005/8/layout/target3"/>
    <dgm:cxn modelId="{3C20DB47-3625-429B-A8BE-948336EF5273}" srcId="{1ACF2B8B-10D5-4C27-93CF-CF57422C9428}" destId="{B7FBFAB0-C5EC-406B-AD80-F88ADB141C94}" srcOrd="0" destOrd="0" parTransId="{C5F61FEF-DD8E-4820-B6C0-6A8E2EC111DF}" sibTransId="{DFE2C092-7928-4A41-AF28-509A2A6B71B3}"/>
    <dgm:cxn modelId="{C3ED0F7B-322F-4DBE-B1B6-1BD8AD7300A2}" type="presOf" srcId="{B7FBFAB0-C5EC-406B-AD80-F88ADB141C94}" destId="{8F899EC6-FFBF-4DE4-B8FE-38260253ABD5}" srcOrd="0" destOrd="0" presId="urn:microsoft.com/office/officeart/2005/8/layout/target3"/>
    <dgm:cxn modelId="{09957B82-3765-4A4F-B386-EE608AACAB23}" type="presOf" srcId="{1ACF2B8B-10D5-4C27-93CF-CF57422C9428}" destId="{2AF53786-90B2-4105-8FC6-720355AA8358}" srcOrd="0" destOrd="0" presId="urn:microsoft.com/office/officeart/2005/8/layout/target3"/>
    <dgm:cxn modelId="{F2B47C85-F835-4800-9212-E5B1A690BB0B}" srcId="{1ACF2B8B-10D5-4C27-93CF-CF57422C9428}" destId="{AE37CDE0-1D11-4519-9769-BE090D42F426}" srcOrd="1" destOrd="0" parTransId="{11D8914A-2CC5-40B4-AF43-01D90125942B}" sibTransId="{1D7FA48F-42FF-46E4-83EF-CA95CC5E6E43}"/>
    <dgm:cxn modelId="{DC35E688-8EB4-41CF-8862-1C175CFA004E}" type="presOf" srcId="{AE37CDE0-1D11-4519-9769-BE090D42F426}" destId="{F1CF9AD1-C164-4713-AD88-7278AAE54449}" srcOrd="1" destOrd="0" presId="urn:microsoft.com/office/officeart/2005/8/layout/target3"/>
    <dgm:cxn modelId="{4F52039C-E7E5-48E7-AF21-E739AB98648B}" srcId="{1ACF2B8B-10D5-4C27-93CF-CF57422C9428}" destId="{6E123E9B-B9BB-4243-A25E-1ABF6043239C}" srcOrd="2" destOrd="0" parTransId="{75222A09-DAFC-419B-9653-E05F2BFF1A33}" sibTransId="{2C6644D2-CA9B-4F19-ABE7-1BB38E8986C0}"/>
    <dgm:cxn modelId="{2BF3D3CE-989D-482D-BA0A-590C27204AA0}" type="presOf" srcId="{6E123E9B-B9BB-4243-A25E-1ABF6043239C}" destId="{CABC3955-7451-4FA0-BED5-EDEB4055E97C}" srcOrd="0" destOrd="0" presId="urn:microsoft.com/office/officeart/2005/8/layout/target3"/>
    <dgm:cxn modelId="{6FD92FE2-1FDE-4B41-B40B-7ECBD605B5B8}" type="presOf" srcId="{B7FBFAB0-C5EC-406B-AD80-F88ADB141C94}" destId="{4F832EA7-A46D-47AF-B573-8AF73E01BD33}" srcOrd="1" destOrd="0" presId="urn:microsoft.com/office/officeart/2005/8/layout/target3"/>
    <dgm:cxn modelId="{C79C0BED-CB12-48B0-9FD0-8F745D7FD428}" type="presOf" srcId="{6E123E9B-B9BB-4243-A25E-1ABF6043239C}" destId="{DD805917-EAAD-4F73-910B-C8B61C83D100}" srcOrd="1" destOrd="0" presId="urn:microsoft.com/office/officeart/2005/8/layout/target3"/>
    <dgm:cxn modelId="{F6F731B5-1C6B-4227-BD59-BC0328EE0F16}" type="presParOf" srcId="{2AF53786-90B2-4105-8FC6-720355AA8358}" destId="{E162A4D8-15A2-4C4B-A4C0-802BF0BF9319}" srcOrd="0" destOrd="0" presId="urn:microsoft.com/office/officeart/2005/8/layout/target3"/>
    <dgm:cxn modelId="{2311A94C-CED7-428F-8B4D-326C56306C86}" type="presParOf" srcId="{2AF53786-90B2-4105-8FC6-720355AA8358}" destId="{5EB35554-0BC7-44DF-89B0-82881829BBDE}" srcOrd="1" destOrd="0" presId="urn:microsoft.com/office/officeart/2005/8/layout/target3"/>
    <dgm:cxn modelId="{98EF184F-59D7-426B-B1F4-5CBB99D0EB25}" type="presParOf" srcId="{2AF53786-90B2-4105-8FC6-720355AA8358}" destId="{8F899EC6-FFBF-4DE4-B8FE-38260253ABD5}" srcOrd="2" destOrd="0" presId="urn:microsoft.com/office/officeart/2005/8/layout/target3"/>
    <dgm:cxn modelId="{F59F69A9-BAD9-4C5E-B652-B7A178F6790B}" type="presParOf" srcId="{2AF53786-90B2-4105-8FC6-720355AA8358}" destId="{1AA1ED51-C07C-48C3-98ED-6767B59AD9DF}" srcOrd="3" destOrd="0" presId="urn:microsoft.com/office/officeart/2005/8/layout/target3"/>
    <dgm:cxn modelId="{3813268A-2DF1-4E77-A830-422D567E9D38}" type="presParOf" srcId="{2AF53786-90B2-4105-8FC6-720355AA8358}" destId="{AA3F3984-7E22-4F07-9EEA-A78E31188DF9}" srcOrd="4" destOrd="0" presId="urn:microsoft.com/office/officeart/2005/8/layout/target3"/>
    <dgm:cxn modelId="{2D3FE293-0DB7-4B8C-93EA-D9816148E14C}" type="presParOf" srcId="{2AF53786-90B2-4105-8FC6-720355AA8358}" destId="{D222D6C5-6DA1-4FDA-AA01-E2582025C34C}" srcOrd="5" destOrd="0" presId="urn:microsoft.com/office/officeart/2005/8/layout/target3"/>
    <dgm:cxn modelId="{688DC467-9AD2-49CB-9D2C-35C5FC4B3961}" type="presParOf" srcId="{2AF53786-90B2-4105-8FC6-720355AA8358}" destId="{F5986900-C8A8-46B9-B6A0-7D07719935E6}" srcOrd="6" destOrd="0" presId="urn:microsoft.com/office/officeart/2005/8/layout/target3"/>
    <dgm:cxn modelId="{190BB263-A22C-4FCF-A442-AB9CBF7CF8AA}" type="presParOf" srcId="{2AF53786-90B2-4105-8FC6-720355AA8358}" destId="{4C06A85D-715D-4E24-B15F-90EF9C2561AC}" srcOrd="7" destOrd="0" presId="urn:microsoft.com/office/officeart/2005/8/layout/target3"/>
    <dgm:cxn modelId="{B294AD34-9EBE-417F-9D5A-51219BF78CC9}" type="presParOf" srcId="{2AF53786-90B2-4105-8FC6-720355AA8358}" destId="{CABC3955-7451-4FA0-BED5-EDEB4055E97C}" srcOrd="8" destOrd="0" presId="urn:microsoft.com/office/officeart/2005/8/layout/target3"/>
    <dgm:cxn modelId="{C526C34F-A706-49B3-AE8B-822B9235EEFC}" type="presParOf" srcId="{2AF53786-90B2-4105-8FC6-720355AA8358}" destId="{4F832EA7-A46D-47AF-B573-8AF73E01BD33}" srcOrd="9" destOrd="0" presId="urn:microsoft.com/office/officeart/2005/8/layout/target3"/>
    <dgm:cxn modelId="{EA78D6F2-5E35-4061-B05C-0DE30952033C}" type="presParOf" srcId="{2AF53786-90B2-4105-8FC6-720355AA8358}" destId="{F1CF9AD1-C164-4713-AD88-7278AAE54449}" srcOrd="10" destOrd="0" presId="urn:microsoft.com/office/officeart/2005/8/layout/target3"/>
    <dgm:cxn modelId="{8C8BAD70-2269-409A-88CE-B73CED0CF551}" type="presParOf" srcId="{2AF53786-90B2-4105-8FC6-720355AA8358}" destId="{DD805917-EAAD-4F73-910B-C8B61C83D100}"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ACF2B8B-10D5-4C27-93CF-CF57422C9428}" type="doc">
      <dgm:prSet loTypeId="urn:microsoft.com/office/officeart/2005/8/layout/target3" loCatId="list" qsTypeId="urn:microsoft.com/office/officeart/2005/8/quickstyle/simple1" qsCatId="simple" csTypeId="urn:microsoft.com/office/officeart/2005/8/colors/accent3_2" csCatId="accent3" phldr="1"/>
      <dgm:spPr/>
      <dgm:t>
        <a:bodyPr/>
        <a:lstStyle/>
        <a:p>
          <a:endParaRPr lang="en-US"/>
        </a:p>
      </dgm:t>
    </dgm:pt>
    <dgm:pt modelId="{B7FBFAB0-C5EC-406B-AD80-F88ADB141C94}">
      <dgm:prSet custT="1"/>
      <dgm:spPr/>
      <dgm:t>
        <a:bodyPr/>
        <a:lstStyle/>
        <a:p>
          <a:pPr algn="l"/>
          <a:r>
            <a:rPr lang="en-CA" sz="2200" dirty="0">
              <a:solidFill>
                <a:schemeClr val="tx1"/>
              </a:solidFill>
              <a:latin typeface="Calibri" panose="020F0502020204030204" pitchFamily="34" charset="0"/>
              <a:cs typeface="Calibri" panose="020F0502020204030204" pitchFamily="34" charset="0"/>
            </a:rPr>
            <a:t>7. They felt called to contribute to the fulfillment of Jesus’ utmost desire: “that they </a:t>
          </a:r>
          <a:r>
            <a:rPr lang="en-CA" sz="2200" b="1" dirty="0">
              <a:solidFill>
                <a:srgbClr val="FF0000"/>
              </a:solidFill>
              <a:latin typeface="Calibri" panose="020F0502020204030204" pitchFamily="34" charset="0"/>
              <a:cs typeface="Calibri" panose="020F0502020204030204" pitchFamily="34" charset="0"/>
            </a:rPr>
            <a:t>may</a:t>
          </a:r>
          <a:r>
            <a:rPr lang="en-CA" sz="2200" dirty="0">
              <a:solidFill>
                <a:schemeClr val="tx1"/>
              </a:solidFill>
              <a:latin typeface="Calibri" panose="020F0502020204030204" pitchFamily="34" charset="0"/>
              <a:cs typeface="Calibri" panose="020F0502020204030204" pitchFamily="34" charset="0"/>
            </a:rPr>
            <a:t> </a:t>
          </a:r>
          <a:r>
            <a:rPr lang="en-CA" sz="2200" b="1" dirty="0">
              <a:solidFill>
                <a:srgbClr val="FF0000"/>
              </a:solidFill>
              <a:latin typeface="Calibri" panose="020F0502020204030204" pitchFamily="34" charset="0"/>
              <a:cs typeface="Calibri" panose="020F0502020204030204" pitchFamily="34" charset="0"/>
            </a:rPr>
            <a:t>all be one</a:t>
          </a:r>
          <a:r>
            <a:rPr lang="en-CA" sz="2200" dirty="0">
              <a:solidFill>
                <a:schemeClr val="tx1"/>
              </a:solidFill>
              <a:latin typeface="Calibri" panose="020F0502020204030204" pitchFamily="34" charset="0"/>
              <a:cs typeface="Calibri" panose="020F0502020204030204" pitchFamily="34" charset="0"/>
            </a:rPr>
            <a:t>, as You, Father, are in Me and I in You”. </a:t>
          </a:r>
          <a:endParaRPr lang="en-US" sz="2200" dirty="0">
            <a:latin typeface="Calibri" panose="020F0502020204030204" pitchFamily="34" charset="0"/>
            <a:cs typeface="Calibri" panose="020F0502020204030204" pitchFamily="34" charset="0"/>
          </a:endParaRPr>
        </a:p>
      </dgm:t>
    </dgm:pt>
    <dgm:pt modelId="{C5F61FEF-DD8E-4820-B6C0-6A8E2EC111DF}" type="parTrans" cxnId="{3C20DB47-3625-429B-A8BE-948336EF5273}">
      <dgm:prSet/>
      <dgm:spPr/>
      <dgm:t>
        <a:bodyPr/>
        <a:lstStyle/>
        <a:p>
          <a:endParaRPr lang="en-US"/>
        </a:p>
      </dgm:t>
    </dgm:pt>
    <dgm:pt modelId="{DFE2C092-7928-4A41-AF28-509A2A6B71B3}" type="sibTrans" cxnId="{3C20DB47-3625-429B-A8BE-948336EF5273}">
      <dgm:prSet/>
      <dgm:spPr/>
      <dgm:t>
        <a:bodyPr/>
        <a:lstStyle/>
        <a:p>
          <a:endParaRPr lang="en-US"/>
        </a:p>
      </dgm:t>
    </dgm:pt>
    <dgm:pt modelId="{AE37CDE0-1D11-4519-9769-BE090D42F426}">
      <dgm:prSet custT="1"/>
      <dgm:spPr/>
      <dgm:t>
        <a:bodyPr/>
        <a:lstStyle/>
        <a:p>
          <a:pPr algn="l"/>
          <a:r>
            <a:rPr lang="en-CA" sz="2200" dirty="0">
              <a:solidFill>
                <a:schemeClr val="tx1"/>
              </a:solidFill>
              <a:latin typeface="Calibri" panose="020F0502020204030204" pitchFamily="34" charset="0"/>
              <a:cs typeface="Calibri" panose="020F0502020204030204" pitchFamily="34" charset="0"/>
            </a:rPr>
            <a:t>8. They found the secret to recomposing unity in their </a:t>
          </a:r>
          <a:r>
            <a:rPr lang="en-CA" sz="2200" b="1" dirty="0">
              <a:solidFill>
                <a:srgbClr val="FF0000"/>
              </a:solidFill>
              <a:latin typeface="Calibri" panose="020F0502020204030204" pitchFamily="34" charset="0"/>
              <a:cs typeface="Calibri" panose="020F0502020204030204" pitchFamily="34" charset="0"/>
            </a:rPr>
            <a:t>love for Jesus crucified and forsaken</a:t>
          </a:r>
          <a:r>
            <a:rPr lang="en-CA" sz="2200" dirty="0">
              <a:solidFill>
                <a:schemeClr val="tx1"/>
              </a:solidFill>
              <a:latin typeface="Calibri" panose="020F0502020204030204" pitchFamily="34" charset="0"/>
              <a:cs typeface="Calibri" panose="020F0502020204030204" pitchFamily="34" charset="0"/>
            </a:rPr>
            <a:t>, who on the cross cried out, “My God, my God, why have you forsaken Me?” </a:t>
          </a:r>
          <a:endParaRPr lang="en-US" sz="2200" dirty="0">
            <a:latin typeface="Calibri" panose="020F0502020204030204" pitchFamily="34" charset="0"/>
            <a:cs typeface="Calibri" panose="020F0502020204030204" pitchFamily="34" charset="0"/>
          </a:endParaRPr>
        </a:p>
      </dgm:t>
    </dgm:pt>
    <dgm:pt modelId="{11D8914A-2CC5-40B4-AF43-01D90125942B}" type="parTrans" cxnId="{F2B47C85-F835-4800-9212-E5B1A690BB0B}">
      <dgm:prSet/>
      <dgm:spPr/>
      <dgm:t>
        <a:bodyPr/>
        <a:lstStyle/>
        <a:p>
          <a:endParaRPr lang="en-US"/>
        </a:p>
      </dgm:t>
    </dgm:pt>
    <dgm:pt modelId="{1D7FA48F-42FF-46E4-83EF-CA95CC5E6E43}" type="sibTrans" cxnId="{F2B47C85-F835-4800-9212-E5B1A690BB0B}">
      <dgm:prSet/>
      <dgm:spPr/>
      <dgm:t>
        <a:bodyPr/>
        <a:lstStyle/>
        <a:p>
          <a:endParaRPr lang="en-US"/>
        </a:p>
      </dgm:t>
    </dgm:pt>
    <dgm:pt modelId="{6E123E9B-B9BB-4243-A25E-1ABF6043239C}">
      <dgm:prSet custT="1"/>
      <dgm:spPr/>
      <dgm:t>
        <a:bodyPr/>
        <a:lstStyle/>
        <a:p>
          <a:pPr algn="l"/>
          <a:r>
            <a:rPr lang="en-CA" sz="2200" dirty="0">
              <a:solidFill>
                <a:schemeClr val="tx1"/>
              </a:solidFill>
              <a:latin typeface="Calibri" panose="020F0502020204030204" pitchFamily="34" charset="0"/>
              <a:cs typeface="Calibri" panose="020F0502020204030204" pitchFamily="34" charset="0"/>
            </a:rPr>
            <a:t>9. </a:t>
          </a:r>
          <a:r>
            <a:rPr lang="en-CA" sz="2200" b="1" dirty="0">
              <a:solidFill>
                <a:srgbClr val="FF0000"/>
              </a:solidFill>
              <a:latin typeface="Calibri" panose="020F0502020204030204" pitchFamily="34" charset="0"/>
              <a:cs typeface="Calibri" panose="020F0502020204030204" pitchFamily="34" charset="0"/>
            </a:rPr>
            <a:t>Mary, the Mother of Unity</a:t>
          </a:r>
          <a:r>
            <a:rPr lang="en-CA" sz="2200" dirty="0">
              <a:solidFill>
                <a:schemeClr val="tx1"/>
              </a:solidFill>
              <a:latin typeface="Calibri" panose="020F0502020204030204" pitchFamily="34" charset="0"/>
              <a:cs typeface="Calibri" panose="020F0502020204030204" pitchFamily="34" charset="0"/>
            </a:rPr>
            <a:t>, showed them how to work for the unity of all peoples so that in the whole world they would have unity with God, and also with one another. </a:t>
          </a:r>
          <a:endParaRPr lang="en-US" sz="2200" dirty="0">
            <a:latin typeface="Calibri" panose="020F0502020204030204" pitchFamily="34" charset="0"/>
            <a:cs typeface="Calibri" panose="020F0502020204030204" pitchFamily="34" charset="0"/>
          </a:endParaRPr>
        </a:p>
      </dgm:t>
    </dgm:pt>
    <dgm:pt modelId="{75222A09-DAFC-419B-9653-E05F2BFF1A33}" type="parTrans" cxnId="{4F52039C-E7E5-48E7-AF21-E739AB98648B}">
      <dgm:prSet/>
      <dgm:spPr/>
      <dgm:t>
        <a:bodyPr/>
        <a:lstStyle/>
        <a:p>
          <a:endParaRPr lang="en-US"/>
        </a:p>
      </dgm:t>
    </dgm:pt>
    <dgm:pt modelId="{2C6644D2-CA9B-4F19-ABE7-1BB38E8986C0}" type="sibTrans" cxnId="{4F52039C-E7E5-48E7-AF21-E739AB98648B}">
      <dgm:prSet/>
      <dgm:spPr/>
      <dgm:t>
        <a:bodyPr/>
        <a:lstStyle/>
        <a:p>
          <a:endParaRPr lang="en-US"/>
        </a:p>
      </dgm:t>
    </dgm:pt>
    <dgm:pt modelId="{2AF53786-90B2-4105-8FC6-720355AA8358}" type="pres">
      <dgm:prSet presAssocID="{1ACF2B8B-10D5-4C27-93CF-CF57422C9428}" presName="Name0" presStyleCnt="0">
        <dgm:presLayoutVars>
          <dgm:chMax val="7"/>
          <dgm:dir/>
          <dgm:animLvl val="lvl"/>
          <dgm:resizeHandles val="exact"/>
        </dgm:presLayoutVars>
      </dgm:prSet>
      <dgm:spPr/>
    </dgm:pt>
    <dgm:pt modelId="{E162A4D8-15A2-4C4B-A4C0-802BF0BF9319}" type="pres">
      <dgm:prSet presAssocID="{B7FBFAB0-C5EC-406B-AD80-F88ADB141C94}" presName="circle1" presStyleLbl="node1" presStyleIdx="0" presStyleCnt="3"/>
      <dgm:spPr/>
    </dgm:pt>
    <dgm:pt modelId="{5EB35554-0BC7-44DF-89B0-82881829BBDE}" type="pres">
      <dgm:prSet presAssocID="{B7FBFAB0-C5EC-406B-AD80-F88ADB141C94}" presName="space" presStyleCnt="0"/>
      <dgm:spPr/>
    </dgm:pt>
    <dgm:pt modelId="{8F899EC6-FFBF-4DE4-B8FE-38260253ABD5}" type="pres">
      <dgm:prSet presAssocID="{B7FBFAB0-C5EC-406B-AD80-F88ADB141C94}" presName="rect1" presStyleLbl="alignAcc1" presStyleIdx="0" presStyleCnt="3"/>
      <dgm:spPr/>
    </dgm:pt>
    <dgm:pt modelId="{1AA1ED51-C07C-48C3-98ED-6767B59AD9DF}" type="pres">
      <dgm:prSet presAssocID="{AE37CDE0-1D11-4519-9769-BE090D42F426}" presName="vertSpace2" presStyleLbl="node1" presStyleIdx="0" presStyleCnt="3"/>
      <dgm:spPr/>
    </dgm:pt>
    <dgm:pt modelId="{AA3F3984-7E22-4F07-9EEA-A78E31188DF9}" type="pres">
      <dgm:prSet presAssocID="{AE37CDE0-1D11-4519-9769-BE090D42F426}" presName="circle2" presStyleLbl="node1" presStyleIdx="1" presStyleCnt="3"/>
      <dgm:spPr/>
    </dgm:pt>
    <dgm:pt modelId="{D222D6C5-6DA1-4FDA-AA01-E2582025C34C}" type="pres">
      <dgm:prSet presAssocID="{AE37CDE0-1D11-4519-9769-BE090D42F426}" presName="rect2" presStyleLbl="alignAcc1" presStyleIdx="1" presStyleCnt="3"/>
      <dgm:spPr/>
    </dgm:pt>
    <dgm:pt modelId="{F5986900-C8A8-46B9-B6A0-7D07719935E6}" type="pres">
      <dgm:prSet presAssocID="{6E123E9B-B9BB-4243-A25E-1ABF6043239C}" presName="vertSpace3" presStyleLbl="node1" presStyleIdx="1" presStyleCnt="3"/>
      <dgm:spPr/>
    </dgm:pt>
    <dgm:pt modelId="{4C06A85D-715D-4E24-B15F-90EF9C2561AC}" type="pres">
      <dgm:prSet presAssocID="{6E123E9B-B9BB-4243-A25E-1ABF6043239C}" presName="circle3" presStyleLbl="node1" presStyleIdx="2" presStyleCnt="3"/>
      <dgm:spPr/>
    </dgm:pt>
    <dgm:pt modelId="{CABC3955-7451-4FA0-BED5-EDEB4055E97C}" type="pres">
      <dgm:prSet presAssocID="{6E123E9B-B9BB-4243-A25E-1ABF6043239C}" presName="rect3" presStyleLbl="alignAcc1" presStyleIdx="2" presStyleCnt="3"/>
      <dgm:spPr/>
    </dgm:pt>
    <dgm:pt modelId="{4F832EA7-A46D-47AF-B573-8AF73E01BD33}" type="pres">
      <dgm:prSet presAssocID="{B7FBFAB0-C5EC-406B-AD80-F88ADB141C94}" presName="rect1ParTxNoCh" presStyleLbl="alignAcc1" presStyleIdx="2" presStyleCnt="3">
        <dgm:presLayoutVars>
          <dgm:chMax val="1"/>
          <dgm:bulletEnabled val="1"/>
        </dgm:presLayoutVars>
      </dgm:prSet>
      <dgm:spPr/>
    </dgm:pt>
    <dgm:pt modelId="{F1CF9AD1-C164-4713-AD88-7278AAE54449}" type="pres">
      <dgm:prSet presAssocID="{AE37CDE0-1D11-4519-9769-BE090D42F426}" presName="rect2ParTxNoCh" presStyleLbl="alignAcc1" presStyleIdx="2" presStyleCnt="3">
        <dgm:presLayoutVars>
          <dgm:chMax val="1"/>
          <dgm:bulletEnabled val="1"/>
        </dgm:presLayoutVars>
      </dgm:prSet>
      <dgm:spPr/>
    </dgm:pt>
    <dgm:pt modelId="{DD805917-EAAD-4F73-910B-C8B61C83D100}" type="pres">
      <dgm:prSet presAssocID="{6E123E9B-B9BB-4243-A25E-1ABF6043239C}" presName="rect3ParTxNoCh" presStyleLbl="alignAcc1" presStyleIdx="2" presStyleCnt="3">
        <dgm:presLayoutVars>
          <dgm:chMax val="1"/>
          <dgm:bulletEnabled val="1"/>
        </dgm:presLayoutVars>
      </dgm:prSet>
      <dgm:spPr/>
    </dgm:pt>
  </dgm:ptLst>
  <dgm:cxnLst>
    <dgm:cxn modelId="{4106AD37-5C72-4AB2-8A56-BDB7DC23221B}" type="presOf" srcId="{AE37CDE0-1D11-4519-9769-BE090D42F426}" destId="{D222D6C5-6DA1-4FDA-AA01-E2582025C34C}" srcOrd="0" destOrd="0" presId="urn:microsoft.com/office/officeart/2005/8/layout/target3"/>
    <dgm:cxn modelId="{3C20DB47-3625-429B-A8BE-948336EF5273}" srcId="{1ACF2B8B-10D5-4C27-93CF-CF57422C9428}" destId="{B7FBFAB0-C5EC-406B-AD80-F88ADB141C94}" srcOrd="0" destOrd="0" parTransId="{C5F61FEF-DD8E-4820-B6C0-6A8E2EC111DF}" sibTransId="{DFE2C092-7928-4A41-AF28-509A2A6B71B3}"/>
    <dgm:cxn modelId="{C3ED0F7B-322F-4DBE-B1B6-1BD8AD7300A2}" type="presOf" srcId="{B7FBFAB0-C5EC-406B-AD80-F88ADB141C94}" destId="{8F899EC6-FFBF-4DE4-B8FE-38260253ABD5}" srcOrd="0" destOrd="0" presId="urn:microsoft.com/office/officeart/2005/8/layout/target3"/>
    <dgm:cxn modelId="{09957B82-3765-4A4F-B386-EE608AACAB23}" type="presOf" srcId="{1ACF2B8B-10D5-4C27-93CF-CF57422C9428}" destId="{2AF53786-90B2-4105-8FC6-720355AA8358}" srcOrd="0" destOrd="0" presId="urn:microsoft.com/office/officeart/2005/8/layout/target3"/>
    <dgm:cxn modelId="{F2B47C85-F835-4800-9212-E5B1A690BB0B}" srcId="{1ACF2B8B-10D5-4C27-93CF-CF57422C9428}" destId="{AE37CDE0-1D11-4519-9769-BE090D42F426}" srcOrd="1" destOrd="0" parTransId="{11D8914A-2CC5-40B4-AF43-01D90125942B}" sibTransId="{1D7FA48F-42FF-46E4-83EF-CA95CC5E6E43}"/>
    <dgm:cxn modelId="{DC35E688-8EB4-41CF-8862-1C175CFA004E}" type="presOf" srcId="{AE37CDE0-1D11-4519-9769-BE090D42F426}" destId="{F1CF9AD1-C164-4713-AD88-7278AAE54449}" srcOrd="1" destOrd="0" presId="urn:microsoft.com/office/officeart/2005/8/layout/target3"/>
    <dgm:cxn modelId="{4F52039C-E7E5-48E7-AF21-E739AB98648B}" srcId="{1ACF2B8B-10D5-4C27-93CF-CF57422C9428}" destId="{6E123E9B-B9BB-4243-A25E-1ABF6043239C}" srcOrd="2" destOrd="0" parTransId="{75222A09-DAFC-419B-9653-E05F2BFF1A33}" sibTransId="{2C6644D2-CA9B-4F19-ABE7-1BB38E8986C0}"/>
    <dgm:cxn modelId="{2BF3D3CE-989D-482D-BA0A-590C27204AA0}" type="presOf" srcId="{6E123E9B-B9BB-4243-A25E-1ABF6043239C}" destId="{CABC3955-7451-4FA0-BED5-EDEB4055E97C}" srcOrd="0" destOrd="0" presId="urn:microsoft.com/office/officeart/2005/8/layout/target3"/>
    <dgm:cxn modelId="{6FD92FE2-1FDE-4B41-B40B-7ECBD605B5B8}" type="presOf" srcId="{B7FBFAB0-C5EC-406B-AD80-F88ADB141C94}" destId="{4F832EA7-A46D-47AF-B573-8AF73E01BD33}" srcOrd="1" destOrd="0" presId="urn:microsoft.com/office/officeart/2005/8/layout/target3"/>
    <dgm:cxn modelId="{C79C0BED-CB12-48B0-9FD0-8F745D7FD428}" type="presOf" srcId="{6E123E9B-B9BB-4243-A25E-1ABF6043239C}" destId="{DD805917-EAAD-4F73-910B-C8B61C83D100}" srcOrd="1" destOrd="0" presId="urn:microsoft.com/office/officeart/2005/8/layout/target3"/>
    <dgm:cxn modelId="{F6F731B5-1C6B-4227-BD59-BC0328EE0F16}" type="presParOf" srcId="{2AF53786-90B2-4105-8FC6-720355AA8358}" destId="{E162A4D8-15A2-4C4B-A4C0-802BF0BF9319}" srcOrd="0" destOrd="0" presId="urn:microsoft.com/office/officeart/2005/8/layout/target3"/>
    <dgm:cxn modelId="{2311A94C-CED7-428F-8B4D-326C56306C86}" type="presParOf" srcId="{2AF53786-90B2-4105-8FC6-720355AA8358}" destId="{5EB35554-0BC7-44DF-89B0-82881829BBDE}" srcOrd="1" destOrd="0" presId="urn:microsoft.com/office/officeart/2005/8/layout/target3"/>
    <dgm:cxn modelId="{98EF184F-59D7-426B-B1F4-5CBB99D0EB25}" type="presParOf" srcId="{2AF53786-90B2-4105-8FC6-720355AA8358}" destId="{8F899EC6-FFBF-4DE4-B8FE-38260253ABD5}" srcOrd="2" destOrd="0" presId="urn:microsoft.com/office/officeart/2005/8/layout/target3"/>
    <dgm:cxn modelId="{F59F69A9-BAD9-4C5E-B652-B7A178F6790B}" type="presParOf" srcId="{2AF53786-90B2-4105-8FC6-720355AA8358}" destId="{1AA1ED51-C07C-48C3-98ED-6767B59AD9DF}" srcOrd="3" destOrd="0" presId="urn:microsoft.com/office/officeart/2005/8/layout/target3"/>
    <dgm:cxn modelId="{3813268A-2DF1-4E77-A830-422D567E9D38}" type="presParOf" srcId="{2AF53786-90B2-4105-8FC6-720355AA8358}" destId="{AA3F3984-7E22-4F07-9EEA-A78E31188DF9}" srcOrd="4" destOrd="0" presId="urn:microsoft.com/office/officeart/2005/8/layout/target3"/>
    <dgm:cxn modelId="{2D3FE293-0DB7-4B8C-93EA-D9816148E14C}" type="presParOf" srcId="{2AF53786-90B2-4105-8FC6-720355AA8358}" destId="{D222D6C5-6DA1-4FDA-AA01-E2582025C34C}" srcOrd="5" destOrd="0" presId="urn:microsoft.com/office/officeart/2005/8/layout/target3"/>
    <dgm:cxn modelId="{688DC467-9AD2-49CB-9D2C-35C5FC4B3961}" type="presParOf" srcId="{2AF53786-90B2-4105-8FC6-720355AA8358}" destId="{F5986900-C8A8-46B9-B6A0-7D07719935E6}" srcOrd="6" destOrd="0" presId="urn:microsoft.com/office/officeart/2005/8/layout/target3"/>
    <dgm:cxn modelId="{190BB263-A22C-4FCF-A442-AB9CBF7CF8AA}" type="presParOf" srcId="{2AF53786-90B2-4105-8FC6-720355AA8358}" destId="{4C06A85D-715D-4E24-B15F-90EF9C2561AC}" srcOrd="7" destOrd="0" presId="urn:microsoft.com/office/officeart/2005/8/layout/target3"/>
    <dgm:cxn modelId="{B294AD34-9EBE-417F-9D5A-51219BF78CC9}" type="presParOf" srcId="{2AF53786-90B2-4105-8FC6-720355AA8358}" destId="{CABC3955-7451-4FA0-BED5-EDEB4055E97C}" srcOrd="8" destOrd="0" presId="urn:microsoft.com/office/officeart/2005/8/layout/target3"/>
    <dgm:cxn modelId="{C526C34F-A706-49B3-AE8B-822B9235EEFC}" type="presParOf" srcId="{2AF53786-90B2-4105-8FC6-720355AA8358}" destId="{4F832EA7-A46D-47AF-B573-8AF73E01BD33}" srcOrd="9" destOrd="0" presId="urn:microsoft.com/office/officeart/2005/8/layout/target3"/>
    <dgm:cxn modelId="{EA78D6F2-5E35-4061-B05C-0DE30952033C}" type="presParOf" srcId="{2AF53786-90B2-4105-8FC6-720355AA8358}" destId="{F1CF9AD1-C164-4713-AD88-7278AAE54449}" srcOrd="10" destOrd="0" presId="urn:microsoft.com/office/officeart/2005/8/layout/target3"/>
    <dgm:cxn modelId="{8C8BAD70-2269-409A-88CE-B73CED0CF551}" type="presParOf" srcId="{2AF53786-90B2-4105-8FC6-720355AA8358}" destId="{DD805917-EAAD-4F73-910B-C8B61C83D100}"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ACF2B8B-10D5-4C27-93CF-CF57422C9428}" type="doc">
      <dgm:prSet loTypeId="urn:microsoft.com/office/officeart/2005/8/layout/target3" loCatId="list" qsTypeId="urn:microsoft.com/office/officeart/2005/8/quickstyle/simple1" qsCatId="simple" csTypeId="urn:microsoft.com/office/officeart/2005/8/colors/accent3_2" csCatId="accent3" phldr="1"/>
      <dgm:spPr/>
      <dgm:t>
        <a:bodyPr/>
        <a:lstStyle/>
        <a:p>
          <a:endParaRPr lang="en-US"/>
        </a:p>
      </dgm:t>
    </dgm:pt>
    <dgm:pt modelId="{B7FBFAB0-C5EC-406B-AD80-F88ADB141C94}">
      <dgm:prSet custT="1"/>
      <dgm:spPr/>
      <dgm:t>
        <a:bodyPr/>
        <a:lstStyle/>
        <a:p>
          <a:pPr algn="l"/>
          <a:r>
            <a:rPr lang="en-CA" sz="2200" dirty="0">
              <a:solidFill>
                <a:schemeClr val="tx1"/>
              </a:solidFill>
              <a:latin typeface="Calibri" panose="020F0502020204030204" pitchFamily="34" charset="0"/>
              <a:cs typeface="Calibri" panose="020F0502020204030204" pitchFamily="34" charset="0"/>
            </a:rPr>
            <a:t>10. They strove to live the reality of the Mystical Body as perfectly as possible by </a:t>
          </a:r>
          <a:r>
            <a:rPr lang="en-CA" sz="2200" b="1" dirty="0">
              <a:solidFill>
                <a:srgbClr val="FF0000"/>
              </a:solidFill>
              <a:latin typeface="Calibri" panose="020F0502020204030204" pitchFamily="34" charset="0"/>
              <a:cs typeface="Calibri" panose="020F0502020204030204" pitchFamily="34" charset="0"/>
            </a:rPr>
            <a:t>being Church-communion</a:t>
          </a:r>
          <a:r>
            <a:rPr lang="en-CA" sz="2200" dirty="0">
              <a:solidFill>
                <a:srgbClr val="FF0000"/>
              </a:solidFill>
              <a:latin typeface="Calibri" panose="020F0502020204030204" pitchFamily="34" charset="0"/>
              <a:cs typeface="Calibri" panose="020F0502020204030204" pitchFamily="34" charset="0"/>
            </a:rPr>
            <a:t> </a:t>
          </a:r>
          <a:r>
            <a:rPr lang="en-CA" sz="2200" dirty="0">
              <a:solidFill>
                <a:schemeClr val="tx1"/>
              </a:solidFill>
              <a:latin typeface="Calibri" panose="020F0502020204030204" pitchFamily="34" charset="0"/>
              <a:cs typeface="Calibri" panose="020F0502020204030204" pitchFamily="34" charset="0"/>
            </a:rPr>
            <a:t>and by keeping deep and heartfelt unity with the Pope and the Bishops. </a:t>
          </a:r>
          <a:endParaRPr lang="en-US" sz="2200" dirty="0">
            <a:latin typeface="Calibri" panose="020F0502020204030204" pitchFamily="34" charset="0"/>
            <a:cs typeface="Calibri" panose="020F0502020204030204" pitchFamily="34" charset="0"/>
          </a:endParaRPr>
        </a:p>
      </dgm:t>
    </dgm:pt>
    <dgm:pt modelId="{C5F61FEF-DD8E-4820-B6C0-6A8E2EC111DF}" type="parTrans" cxnId="{3C20DB47-3625-429B-A8BE-948336EF5273}">
      <dgm:prSet/>
      <dgm:spPr/>
      <dgm:t>
        <a:bodyPr/>
        <a:lstStyle/>
        <a:p>
          <a:endParaRPr lang="en-US"/>
        </a:p>
      </dgm:t>
    </dgm:pt>
    <dgm:pt modelId="{DFE2C092-7928-4A41-AF28-509A2A6B71B3}" type="sibTrans" cxnId="{3C20DB47-3625-429B-A8BE-948336EF5273}">
      <dgm:prSet/>
      <dgm:spPr/>
      <dgm:t>
        <a:bodyPr/>
        <a:lstStyle/>
        <a:p>
          <a:endParaRPr lang="en-US"/>
        </a:p>
      </dgm:t>
    </dgm:pt>
    <dgm:pt modelId="{AE37CDE0-1D11-4519-9769-BE090D42F426}">
      <dgm:prSet custT="1"/>
      <dgm:spPr/>
      <dgm:t>
        <a:bodyPr/>
        <a:lstStyle/>
        <a:p>
          <a:pPr algn="l"/>
          <a:r>
            <a:rPr lang="en-CA" sz="2200" dirty="0">
              <a:solidFill>
                <a:schemeClr val="tx1"/>
              </a:solidFill>
              <a:latin typeface="Calibri" panose="020F0502020204030204" pitchFamily="34" charset="0"/>
              <a:cs typeface="Calibri" panose="020F0502020204030204" pitchFamily="34" charset="0"/>
            </a:rPr>
            <a:t>11. They entrusted themselves to the </a:t>
          </a:r>
          <a:r>
            <a:rPr lang="en-CA" sz="2200" b="1" dirty="0">
              <a:solidFill>
                <a:srgbClr val="FF0000"/>
              </a:solidFill>
              <a:latin typeface="Calibri" panose="020F0502020204030204" pitchFamily="34" charset="0"/>
              <a:cs typeface="Calibri" panose="020F0502020204030204" pitchFamily="34" charset="0"/>
            </a:rPr>
            <a:t>Holy Spirit</a:t>
          </a:r>
          <a:r>
            <a:rPr lang="en-CA" sz="2200" dirty="0">
              <a:solidFill>
                <a:srgbClr val="FF0000"/>
              </a:solidFill>
              <a:latin typeface="Calibri" panose="020F0502020204030204" pitchFamily="34" charset="0"/>
              <a:cs typeface="Calibri" panose="020F0502020204030204" pitchFamily="34" charset="0"/>
            </a:rPr>
            <a:t> </a:t>
          </a:r>
          <a:r>
            <a:rPr lang="en-CA" sz="2200" dirty="0">
              <a:solidFill>
                <a:schemeClr val="tx1"/>
              </a:solidFill>
              <a:latin typeface="Calibri" panose="020F0502020204030204" pitchFamily="34" charset="0"/>
              <a:cs typeface="Calibri" panose="020F0502020204030204" pitchFamily="34" charset="0"/>
            </a:rPr>
            <a:t>and always heeded the inner voice of the Spirit.</a:t>
          </a:r>
          <a:endParaRPr lang="en-US" sz="2200" dirty="0">
            <a:latin typeface="Calibri" panose="020F0502020204030204" pitchFamily="34" charset="0"/>
            <a:cs typeface="Calibri" panose="020F0502020204030204" pitchFamily="34" charset="0"/>
          </a:endParaRPr>
        </a:p>
      </dgm:t>
    </dgm:pt>
    <dgm:pt modelId="{11D8914A-2CC5-40B4-AF43-01D90125942B}" type="parTrans" cxnId="{F2B47C85-F835-4800-9212-E5B1A690BB0B}">
      <dgm:prSet/>
      <dgm:spPr/>
      <dgm:t>
        <a:bodyPr/>
        <a:lstStyle/>
        <a:p>
          <a:endParaRPr lang="en-US"/>
        </a:p>
      </dgm:t>
    </dgm:pt>
    <dgm:pt modelId="{1D7FA48F-42FF-46E4-83EF-CA95CC5E6E43}" type="sibTrans" cxnId="{F2B47C85-F835-4800-9212-E5B1A690BB0B}">
      <dgm:prSet/>
      <dgm:spPr/>
      <dgm:t>
        <a:bodyPr/>
        <a:lstStyle/>
        <a:p>
          <a:endParaRPr lang="en-US"/>
        </a:p>
      </dgm:t>
    </dgm:pt>
    <dgm:pt modelId="{6E123E9B-B9BB-4243-A25E-1ABF6043239C}">
      <dgm:prSet custT="1"/>
      <dgm:spPr/>
      <dgm:t>
        <a:bodyPr/>
        <a:lstStyle/>
        <a:p>
          <a:pPr algn="l"/>
          <a:r>
            <a:rPr lang="en-CA" sz="2200" dirty="0">
              <a:solidFill>
                <a:schemeClr val="tx1"/>
              </a:solidFill>
              <a:latin typeface="Calibri" panose="020F0502020204030204" pitchFamily="34" charset="0"/>
              <a:cs typeface="Calibri" panose="020F0502020204030204" pitchFamily="34" charset="0"/>
            </a:rPr>
            <a:t>12. They lived mutual love in such a way that before all else there would always be </a:t>
          </a:r>
          <a:r>
            <a:rPr lang="en-CA" sz="2200" b="1" dirty="0">
              <a:solidFill>
                <a:srgbClr val="FF0000"/>
              </a:solidFill>
              <a:latin typeface="Calibri" panose="020F0502020204030204" pitchFamily="34" charset="0"/>
              <a:cs typeface="Calibri" panose="020F0502020204030204" pitchFamily="34" charset="0"/>
            </a:rPr>
            <a:t>Jesus in their midst</a:t>
          </a:r>
          <a:r>
            <a:rPr lang="en-CA" sz="2200" b="0" dirty="0">
              <a:solidFill>
                <a:schemeClr val="tx1"/>
              </a:solidFill>
              <a:latin typeface="Calibri" panose="020F0502020204030204" pitchFamily="34" charset="0"/>
              <a:cs typeface="Calibri" panose="020F0502020204030204" pitchFamily="34" charset="0"/>
            </a:rPr>
            <a:t>.</a:t>
          </a:r>
          <a:r>
            <a:rPr lang="en-CA" sz="2200" b="1" dirty="0">
              <a:solidFill>
                <a:srgbClr val="FF0000"/>
              </a:solidFill>
              <a:latin typeface="Calibri" panose="020F0502020204030204" pitchFamily="34" charset="0"/>
              <a:cs typeface="Calibri" panose="020F0502020204030204" pitchFamily="34" charset="0"/>
            </a:rPr>
            <a:t> </a:t>
          </a:r>
          <a:r>
            <a:rPr lang="en-CA" sz="2200" dirty="0">
              <a:solidFill>
                <a:schemeClr val="tx1"/>
              </a:solidFill>
              <a:latin typeface="Calibri" panose="020F0502020204030204" pitchFamily="34" charset="0"/>
              <a:cs typeface="Calibri" panose="020F0502020204030204" pitchFamily="34" charset="0"/>
            </a:rPr>
            <a:t>“For where two or three are gathered together in My name, there am I in the midst of them”. </a:t>
          </a:r>
          <a:endParaRPr lang="en-US" sz="2200" dirty="0">
            <a:latin typeface="Calibri" panose="020F0502020204030204" pitchFamily="34" charset="0"/>
            <a:cs typeface="Calibri" panose="020F0502020204030204" pitchFamily="34" charset="0"/>
          </a:endParaRPr>
        </a:p>
      </dgm:t>
    </dgm:pt>
    <dgm:pt modelId="{75222A09-DAFC-419B-9653-E05F2BFF1A33}" type="parTrans" cxnId="{4F52039C-E7E5-48E7-AF21-E739AB98648B}">
      <dgm:prSet/>
      <dgm:spPr/>
      <dgm:t>
        <a:bodyPr/>
        <a:lstStyle/>
        <a:p>
          <a:endParaRPr lang="en-US"/>
        </a:p>
      </dgm:t>
    </dgm:pt>
    <dgm:pt modelId="{2C6644D2-CA9B-4F19-ABE7-1BB38E8986C0}" type="sibTrans" cxnId="{4F52039C-E7E5-48E7-AF21-E739AB98648B}">
      <dgm:prSet/>
      <dgm:spPr/>
      <dgm:t>
        <a:bodyPr/>
        <a:lstStyle/>
        <a:p>
          <a:endParaRPr lang="en-US"/>
        </a:p>
      </dgm:t>
    </dgm:pt>
    <dgm:pt modelId="{2AF53786-90B2-4105-8FC6-720355AA8358}" type="pres">
      <dgm:prSet presAssocID="{1ACF2B8B-10D5-4C27-93CF-CF57422C9428}" presName="Name0" presStyleCnt="0">
        <dgm:presLayoutVars>
          <dgm:chMax val="7"/>
          <dgm:dir/>
          <dgm:animLvl val="lvl"/>
          <dgm:resizeHandles val="exact"/>
        </dgm:presLayoutVars>
      </dgm:prSet>
      <dgm:spPr/>
    </dgm:pt>
    <dgm:pt modelId="{E162A4D8-15A2-4C4B-A4C0-802BF0BF9319}" type="pres">
      <dgm:prSet presAssocID="{B7FBFAB0-C5EC-406B-AD80-F88ADB141C94}" presName="circle1" presStyleLbl="node1" presStyleIdx="0" presStyleCnt="3"/>
      <dgm:spPr/>
    </dgm:pt>
    <dgm:pt modelId="{5EB35554-0BC7-44DF-89B0-82881829BBDE}" type="pres">
      <dgm:prSet presAssocID="{B7FBFAB0-C5EC-406B-AD80-F88ADB141C94}" presName="space" presStyleCnt="0"/>
      <dgm:spPr/>
    </dgm:pt>
    <dgm:pt modelId="{8F899EC6-FFBF-4DE4-B8FE-38260253ABD5}" type="pres">
      <dgm:prSet presAssocID="{B7FBFAB0-C5EC-406B-AD80-F88ADB141C94}" presName="rect1" presStyleLbl="alignAcc1" presStyleIdx="0" presStyleCnt="3"/>
      <dgm:spPr/>
    </dgm:pt>
    <dgm:pt modelId="{1AA1ED51-C07C-48C3-98ED-6767B59AD9DF}" type="pres">
      <dgm:prSet presAssocID="{AE37CDE0-1D11-4519-9769-BE090D42F426}" presName="vertSpace2" presStyleLbl="node1" presStyleIdx="0" presStyleCnt="3"/>
      <dgm:spPr/>
    </dgm:pt>
    <dgm:pt modelId="{AA3F3984-7E22-4F07-9EEA-A78E31188DF9}" type="pres">
      <dgm:prSet presAssocID="{AE37CDE0-1D11-4519-9769-BE090D42F426}" presName="circle2" presStyleLbl="node1" presStyleIdx="1" presStyleCnt="3"/>
      <dgm:spPr/>
    </dgm:pt>
    <dgm:pt modelId="{D222D6C5-6DA1-4FDA-AA01-E2582025C34C}" type="pres">
      <dgm:prSet presAssocID="{AE37CDE0-1D11-4519-9769-BE090D42F426}" presName="rect2" presStyleLbl="alignAcc1" presStyleIdx="1" presStyleCnt="3"/>
      <dgm:spPr/>
    </dgm:pt>
    <dgm:pt modelId="{F5986900-C8A8-46B9-B6A0-7D07719935E6}" type="pres">
      <dgm:prSet presAssocID="{6E123E9B-B9BB-4243-A25E-1ABF6043239C}" presName="vertSpace3" presStyleLbl="node1" presStyleIdx="1" presStyleCnt="3"/>
      <dgm:spPr/>
    </dgm:pt>
    <dgm:pt modelId="{4C06A85D-715D-4E24-B15F-90EF9C2561AC}" type="pres">
      <dgm:prSet presAssocID="{6E123E9B-B9BB-4243-A25E-1ABF6043239C}" presName="circle3" presStyleLbl="node1" presStyleIdx="2" presStyleCnt="3"/>
      <dgm:spPr/>
    </dgm:pt>
    <dgm:pt modelId="{CABC3955-7451-4FA0-BED5-EDEB4055E97C}" type="pres">
      <dgm:prSet presAssocID="{6E123E9B-B9BB-4243-A25E-1ABF6043239C}" presName="rect3" presStyleLbl="alignAcc1" presStyleIdx="2" presStyleCnt="3"/>
      <dgm:spPr/>
    </dgm:pt>
    <dgm:pt modelId="{4F832EA7-A46D-47AF-B573-8AF73E01BD33}" type="pres">
      <dgm:prSet presAssocID="{B7FBFAB0-C5EC-406B-AD80-F88ADB141C94}" presName="rect1ParTxNoCh" presStyleLbl="alignAcc1" presStyleIdx="2" presStyleCnt="3">
        <dgm:presLayoutVars>
          <dgm:chMax val="1"/>
          <dgm:bulletEnabled val="1"/>
        </dgm:presLayoutVars>
      </dgm:prSet>
      <dgm:spPr/>
    </dgm:pt>
    <dgm:pt modelId="{F1CF9AD1-C164-4713-AD88-7278AAE54449}" type="pres">
      <dgm:prSet presAssocID="{AE37CDE0-1D11-4519-9769-BE090D42F426}" presName="rect2ParTxNoCh" presStyleLbl="alignAcc1" presStyleIdx="2" presStyleCnt="3">
        <dgm:presLayoutVars>
          <dgm:chMax val="1"/>
          <dgm:bulletEnabled val="1"/>
        </dgm:presLayoutVars>
      </dgm:prSet>
      <dgm:spPr/>
    </dgm:pt>
    <dgm:pt modelId="{DD805917-EAAD-4F73-910B-C8B61C83D100}" type="pres">
      <dgm:prSet presAssocID="{6E123E9B-B9BB-4243-A25E-1ABF6043239C}" presName="rect3ParTxNoCh" presStyleLbl="alignAcc1" presStyleIdx="2" presStyleCnt="3">
        <dgm:presLayoutVars>
          <dgm:chMax val="1"/>
          <dgm:bulletEnabled val="1"/>
        </dgm:presLayoutVars>
      </dgm:prSet>
      <dgm:spPr/>
    </dgm:pt>
  </dgm:ptLst>
  <dgm:cxnLst>
    <dgm:cxn modelId="{4106AD37-5C72-4AB2-8A56-BDB7DC23221B}" type="presOf" srcId="{AE37CDE0-1D11-4519-9769-BE090D42F426}" destId="{D222D6C5-6DA1-4FDA-AA01-E2582025C34C}" srcOrd="0" destOrd="0" presId="urn:microsoft.com/office/officeart/2005/8/layout/target3"/>
    <dgm:cxn modelId="{3C20DB47-3625-429B-A8BE-948336EF5273}" srcId="{1ACF2B8B-10D5-4C27-93CF-CF57422C9428}" destId="{B7FBFAB0-C5EC-406B-AD80-F88ADB141C94}" srcOrd="0" destOrd="0" parTransId="{C5F61FEF-DD8E-4820-B6C0-6A8E2EC111DF}" sibTransId="{DFE2C092-7928-4A41-AF28-509A2A6B71B3}"/>
    <dgm:cxn modelId="{C3ED0F7B-322F-4DBE-B1B6-1BD8AD7300A2}" type="presOf" srcId="{B7FBFAB0-C5EC-406B-AD80-F88ADB141C94}" destId="{8F899EC6-FFBF-4DE4-B8FE-38260253ABD5}" srcOrd="0" destOrd="0" presId="urn:microsoft.com/office/officeart/2005/8/layout/target3"/>
    <dgm:cxn modelId="{09957B82-3765-4A4F-B386-EE608AACAB23}" type="presOf" srcId="{1ACF2B8B-10D5-4C27-93CF-CF57422C9428}" destId="{2AF53786-90B2-4105-8FC6-720355AA8358}" srcOrd="0" destOrd="0" presId="urn:microsoft.com/office/officeart/2005/8/layout/target3"/>
    <dgm:cxn modelId="{F2B47C85-F835-4800-9212-E5B1A690BB0B}" srcId="{1ACF2B8B-10D5-4C27-93CF-CF57422C9428}" destId="{AE37CDE0-1D11-4519-9769-BE090D42F426}" srcOrd="1" destOrd="0" parTransId="{11D8914A-2CC5-40B4-AF43-01D90125942B}" sibTransId="{1D7FA48F-42FF-46E4-83EF-CA95CC5E6E43}"/>
    <dgm:cxn modelId="{DC35E688-8EB4-41CF-8862-1C175CFA004E}" type="presOf" srcId="{AE37CDE0-1D11-4519-9769-BE090D42F426}" destId="{F1CF9AD1-C164-4713-AD88-7278AAE54449}" srcOrd="1" destOrd="0" presId="urn:microsoft.com/office/officeart/2005/8/layout/target3"/>
    <dgm:cxn modelId="{4F52039C-E7E5-48E7-AF21-E739AB98648B}" srcId="{1ACF2B8B-10D5-4C27-93CF-CF57422C9428}" destId="{6E123E9B-B9BB-4243-A25E-1ABF6043239C}" srcOrd="2" destOrd="0" parTransId="{75222A09-DAFC-419B-9653-E05F2BFF1A33}" sibTransId="{2C6644D2-CA9B-4F19-ABE7-1BB38E8986C0}"/>
    <dgm:cxn modelId="{2BF3D3CE-989D-482D-BA0A-590C27204AA0}" type="presOf" srcId="{6E123E9B-B9BB-4243-A25E-1ABF6043239C}" destId="{CABC3955-7451-4FA0-BED5-EDEB4055E97C}" srcOrd="0" destOrd="0" presId="urn:microsoft.com/office/officeart/2005/8/layout/target3"/>
    <dgm:cxn modelId="{6FD92FE2-1FDE-4B41-B40B-7ECBD605B5B8}" type="presOf" srcId="{B7FBFAB0-C5EC-406B-AD80-F88ADB141C94}" destId="{4F832EA7-A46D-47AF-B573-8AF73E01BD33}" srcOrd="1" destOrd="0" presId="urn:microsoft.com/office/officeart/2005/8/layout/target3"/>
    <dgm:cxn modelId="{C79C0BED-CB12-48B0-9FD0-8F745D7FD428}" type="presOf" srcId="{6E123E9B-B9BB-4243-A25E-1ABF6043239C}" destId="{DD805917-EAAD-4F73-910B-C8B61C83D100}" srcOrd="1" destOrd="0" presId="urn:microsoft.com/office/officeart/2005/8/layout/target3"/>
    <dgm:cxn modelId="{F6F731B5-1C6B-4227-BD59-BC0328EE0F16}" type="presParOf" srcId="{2AF53786-90B2-4105-8FC6-720355AA8358}" destId="{E162A4D8-15A2-4C4B-A4C0-802BF0BF9319}" srcOrd="0" destOrd="0" presId="urn:microsoft.com/office/officeart/2005/8/layout/target3"/>
    <dgm:cxn modelId="{2311A94C-CED7-428F-8B4D-326C56306C86}" type="presParOf" srcId="{2AF53786-90B2-4105-8FC6-720355AA8358}" destId="{5EB35554-0BC7-44DF-89B0-82881829BBDE}" srcOrd="1" destOrd="0" presId="urn:microsoft.com/office/officeart/2005/8/layout/target3"/>
    <dgm:cxn modelId="{98EF184F-59D7-426B-B1F4-5CBB99D0EB25}" type="presParOf" srcId="{2AF53786-90B2-4105-8FC6-720355AA8358}" destId="{8F899EC6-FFBF-4DE4-B8FE-38260253ABD5}" srcOrd="2" destOrd="0" presId="urn:microsoft.com/office/officeart/2005/8/layout/target3"/>
    <dgm:cxn modelId="{F59F69A9-BAD9-4C5E-B652-B7A178F6790B}" type="presParOf" srcId="{2AF53786-90B2-4105-8FC6-720355AA8358}" destId="{1AA1ED51-C07C-48C3-98ED-6767B59AD9DF}" srcOrd="3" destOrd="0" presId="urn:microsoft.com/office/officeart/2005/8/layout/target3"/>
    <dgm:cxn modelId="{3813268A-2DF1-4E77-A830-422D567E9D38}" type="presParOf" srcId="{2AF53786-90B2-4105-8FC6-720355AA8358}" destId="{AA3F3984-7E22-4F07-9EEA-A78E31188DF9}" srcOrd="4" destOrd="0" presId="urn:microsoft.com/office/officeart/2005/8/layout/target3"/>
    <dgm:cxn modelId="{2D3FE293-0DB7-4B8C-93EA-D9816148E14C}" type="presParOf" srcId="{2AF53786-90B2-4105-8FC6-720355AA8358}" destId="{D222D6C5-6DA1-4FDA-AA01-E2582025C34C}" srcOrd="5" destOrd="0" presId="urn:microsoft.com/office/officeart/2005/8/layout/target3"/>
    <dgm:cxn modelId="{688DC467-9AD2-49CB-9D2C-35C5FC4B3961}" type="presParOf" srcId="{2AF53786-90B2-4105-8FC6-720355AA8358}" destId="{F5986900-C8A8-46B9-B6A0-7D07719935E6}" srcOrd="6" destOrd="0" presId="urn:microsoft.com/office/officeart/2005/8/layout/target3"/>
    <dgm:cxn modelId="{190BB263-A22C-4FCF-A442-AB9CBF7CF8AA}" type="presParOf" srcId="{2AF53786-90B2-4105-8FC6-720355AA8358}" destId="{4C06A85D-715D-4E24-B15F-90EF9C2561AC}" srcOrd="7" destOrd="0" presId="urn:microsoft.com/office/officeart/2005/8/layout/target3"/>
    <dgm:cxn modelId="{B294AD34-9EBE-417F-9D5A-51219BF78CC9}" type="presParOf" srcId="{2AF53786-90B2-4105-8FC6-720355AA8358}" destId="{CABC3955-7451-4FA0-BED5-EDEB4055E97C}" srcOrd="8" destOrd="0" presId="urn:microsoft.com/office/officeart/2005/8/layout/target3"/>
    <dgm:cxn modelId="{C526C34F-A706-49B3-AE8B-822B9235EEFC}" type="presParOf" srcId="{2AF53786-90B2-4105-8FC6-720355AA8358}" destId="{4F832EA7-A46D-47AF-B573-8AF73E01BD33}" srcOrd="9" destOrd="0" presId="urn:microsoft.com/office/officeart/2005/8/layout/target3"/>
    <dgm:cxn modelId="{EA78D6F2-5E35-4061-B05C-0DE30952033C}" type="presParOf" srcId="{2AF53786-90B2-4105-8FC6-720355AA8358}" destId="{F1CF9AD1-C164-4713-AD88-7278AAE54449}" srcOrd="10" destOrd="0" presId="urn:microsoft.com/office/officeart/2005/8/layout/target3"/>
    <dgm:cxn modelId="{8C8BAD70-2269-409A-88CE-B73CED0CF551}" type="presParOf" srcId="{2AF53786-90B2-4105-8FC6-720355AA8358}" destId="{DD805917-EAAD-4F73-910B-C8B61C83D100}"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9AB5F4F-23C0-4F3B-BDE6-391C777C210E}" type="doc">
      <dgm:prSet loTypeId="urn:microsoft.com/office/officeart/2005/8/layout/pyramid2" loCatId="list" qsTypeId="urn:microsoft.com/office/officeart/2005/8/quickstyle/simple1" qsCatId="simple" csTypeId="urn:microsoft.com/office/officeart/2005/8/colors/accent1_2" csCatId="accent1" phldr="1"/>
      <dgm:spPr/>
      <dgm:t>
        <a:bodyPr/>
        <a:lstStyle/>
        <a:p>
          <a:endParaRPr lang="en-CA"/>
        </a:p>
      </dgm:t>
    </dgm:pt>
    <dgm:pt modelId="{CAB6DD8B-5F73-46E1-916C-AD4C8F5588FD}">
      <dgm:prSet phldrT="[Text]"/>
      <dgm:spPr/>
      <dgm:t>
        <a:bodyPr/>
        <a:lstStyle/>
        <a:p>
          <a:r>
            <a:rPr lang="en-CA" b="1" dirty="0"/>
            <a:t>Suffering is an integral part of human nature</a:t>
          </a:r>
        </a:p>
      </dgm:t>
    </dgm:pt>
    <dgm:pt modelId="{367181D0-B56A-4437-BD9C-0B4874EE28D4}" type="parTrans" cxnId="{03A31726-56C2-4548-A889-A19ECC4E0FE8}">
      <dgm:prSet/>
      <dgm:spPr/>
      <dgm:t>
        <a:bodyPr/>
        <a:lstStyle/>
        <a:p>
          <a:endParaRPr lang="en-CA"/>
        </a:p>
      </dgm:t>
    </dgm:pt>
    <dgm:pt modelId="{3956ED50-33C2-4D57-92AC-4426C636A4ED}" type="sibTrans" cxnId="{03A31726-56C2-4548-A889-A19ECC4E0FE8}">
      <dgm:prSet/>
      <dgm:spPr/>
      <dgm:t>
        <a:bodyPr/>
        <a:lstStyle/>
        <a:p>
          <a:endParaRPr lang="en-CA"/>
        </a:p>
      </dgm:t>
    </dgm:pt>
    <dgm:pt modelId="{42EB5962-5C7D-489D-A331-4C44034DED9E}">
      <dgm:prSet phldrT="[Text]"/>
      <dgm:spPr/>
      <dgm:t>
        <a:bodyPr/>
        <a:lstStyle/>
        <a:p>
          <a:r>
            <a:rPr lang="en-CA" b="1" dirty="0"/>
            <a:t>Why does suffering exist?</a:t>
          </a:r>
        </a:p>
      </dgm:t>
    </dgm:pt>
    <dgm:pt modelId="{2ECD30DF-79D4-47B7-B2DF-67FB154E8623}" type="sibTrans" cxnId="{6D6ED36A-FE38-426B-817E-43F92878F1E0}">
      <dgm:prSet/>
      <dgm:spPr/>
      <dgm:t>
        <a:bodyPr/>
        <a:lstStyle/>
        <a:p>
          <a:endParaRPr lang="en-CA"/>
        </a:p>
      </dgm:t>
    </dgm:pt>
    <dgm:pt modelId="{0D2654A5-1857-4350-BC5A-C0F08952D4FF}" type="parTrans" cxnId="{6D6ED36A-FE38-426B-817E-43F92878F1E0}">
      <dgm:prSet/>
      <dgm:spPr/>
      <dgm:t>
        <a:bodyPr/>
        <a:lstStyle/>
        <a:p>
          <a:endParaRPr lang="en-CA"/>
        </a:p>
      </dgm:t>
    </dgm:pt>
    <dgm:pt modelId="{12657FA7-90CA-4C33-A981-C2879FADD3A9}">
      <dgm:prSet phldrT="[Text]"/>
      <dgm:spPr/>
      <dgm:t>
        <a:bodyPr/>
        <a:lstStyle/>
        <a:p>
          <a:r>
            <a:rPr lang="en-CA" b="1" dirty="0">
              <a:solidFill>
                <a:srgbClr val="FF0000"/>
              </a:solidFill>
            </a:rPr>
            <a:t>Suffering now has a name: Jesus Forsaken</a:t>
          </a:r>
        </a:p>
      </dgm:t>
    </dgm:pt>
    <dgm:pt modelId="{BC49A4AC-9AEC-4253-B1F0-79704EA1C47F}" type="sibTrans" cxnId="{2528BFF7-956F-4F3A-A266-F7F31D90E6BE}">
      <dgm:prSet/>
      <dgm:spPr/>
      <dgm:t>
        <a:bodyPr/>
        <a:lstStyle/>
        <a:p>
          <a:endParaRPr lang="en-CA"/>
        </a:p>
      </dgm:t>
    </dgm:pt>
    <dgm:pt modelId="{E88A9C5A-5C9A-45A2-9FD6-5F429DDBB8B7}" type="parTrans" cxnId="{2528BFF7-956F-4F3A-A266-F7F31D90E6BE}">
      <dgm:prSet/>
      <dgm:spPr/>
      <dgm:t>
        <a:bodyPr/>
        <a:lstStyle/>
        <a:p>
          <a:endParaRPr lang="en-CA"/>
        </a:p>
      </dgm:t>
    </dgm:pt>
    <dgm:pt modelId="{1932D75D-F06B-49E2-8728-F2A9C7F25C59}">
      <dgm:prSet/>
      <dgm:spPr/>
      <dgm:t>
        <a:bodyPr/>
        <a:lstStyle/>
        <a:p>
          <a:r>
            <a:rPr lang="en-CA" b="1" dirty="0"/>
            <a:t>Suffering makes us feel lost and disoriented</a:t>
          </a:r>
        </a:p>
      </dgm:t>
    </dgm:pt>
    <dgm:pt modelId="{7B4AAF7E-A140-44A9-9AF9-989FADF290F6}" type="parTrans" cxnId="{C9AFD3D6-C587-4F36-9DD7-09BD24668016}">
      <dgm:prSet/>
      <dgm:spPr/>
      <dgm:t>
        <a:bodyPr/>
        <a:lstStyle/>
        <a:p>
          <a:endParaRPr lang="en-CA"/>
        </a:p>
      </dgm:t>
    </dgm:pt>
    <dgm:pt modelId="{2CA9BC82-8636-43CA-92DD-59A0B183A699}" type="sibTrans" cxnId="{C9AFD3D6-C587-4F36-9DD7-09BD24668016}">
      <dgm:prSet/>
      <dgm:spPr/>
      <dgm:t>
        <a:bodyPr/>
        <a:lstStyle/>
        <a:p>
          <a:endParaRPr lang="en-CA"/>
        </a:p>
      </dgm:t>
    </dgm:pt>
    <dgm:pt modelId="{8ABAD499-5027-4F08-B647-30E4333D34FA}" type="pres">
      <dgm:prSet presAssocID="{59AB5F4F-23C0-4F3B-BDE6-391C777C210E}" presName="compositeShape" presStyleCnt="0">
        <dgm:presLayoutVars>
          <dgm:dir/>
          <dgm:resizeHandles/>
        </dgm:presLayoutVars>
      </dgm:prSet>
      <dgm:spPr/>
    </dgm:pt>
    <dgm:pt modelId="{45CA2DF9-F73A-473A-8DD9-A3D37E3228B9}" type="pres">
      <dgm:prSet presAssocID="{59AB5F4F-23C0-4F3B-BDE6-391C777C210E}" presName="pyramid" presStyleLbl="node1" presStyleIdx="0" presStyleCnt="1"/>
      <dgm:spPr/>
    </dgm:pt>
    <dgm:pt modelId="{B48A0636-2F26-4134-B4FB-0F3BB30F6E27}" type="pres">
      <dgm:prSet presAssocID="{59AB5F4F-23C0-4F3B-BDE6-391C777C210E}" presName="theList" presStyleCnt="0"/>
      <dgm:spPr/>
    </dgm:pt>
    <dgm:pt modelId="{8081C392-2854-42A6-ABAF-55010AB1BA7C}" type="pres">
      <dgm:prSet presAssocID="{CAB6DD8B-5F73-46E1-916C-AD4C8F5588FD}" presName="aNode" presStyleLbl="fgAcc1" presStyleIdx="0" presStyleCnt="4">
        <dgm:presLayoutVars>
          <dgm:bulletEnabled val="1"/>
        </dgm:presLayoutVars>
      </dgm:prSet>
      <dgm:spPr/>
    </dgm:pt>
    <dgm:pt modelId="{C733274A-9397-496A-9F56-79BC7014A4CB}" type="pres">
      <dgm:prSet presAssocID="{CAB6DD8B-5F73-46E1-916C-AD4C8F5588FD}" presName="aSpace" presStyleCnt="0"/>
      <dgm:spPr/>
    </dgm:pt>
    <dgm:pt modelId="{AEF9B908-DD52-4CAA-A603-751467AC9024}" type="pres">
      <dgm:prSet presAssocID="{1932D75D-F06B-49E2-8728-F2A9C7F25C59}" presName="aNode" presStyleLbl="fgAcc1" presStyleIdx="1" presStyleCnt="4">
        <dgm:presLayoutVars>
          <dgm:bulletEnabled val="1"/>
        </dgm:presLayoutVars>
      </dgm:prSet>
      <dgm:spPr/>
    </dgm:pt>
    <dgm:pt modelId="{3871C931-B135-4710-BCB3-76F0B3BC4864}" type="pres">
      <dgm:prSet presAssocID="{1932D75D-F06B-49E2-8728-F2A9C7F25C59}" presName="aSpace" presStyleCnt="0"/>
      <dgm:spPr/>
    </dgm:pt>
    <dgm:pt modelId="{1BE4814E-70B5-4693-B07C-95EAE9620C8B}" type="pres">
      <dgm:prSet presAssocID="{42EB5962-5C7D-489D-A331-4C44034DED9E}" presName="aNode" presStyleLbl="fgAcc1" presStyleIdx="2" presStyleCnt="4">
        <dgm:presLayoutVars>
          <dgm:bulletEnabled val="1"/>
        </dgm:presLayoutVars>
      </dgm:prSet>
      <dgm:spPr/>
    </dgm:pt>
    <dgm:pt modelId="{18DFD39F-1BA9-4AC6-916E-7AFCBA9A271E}" type="pres">
      <dgm:prSet presAssocID="{42EB5962-5C7D-489D-A331-4C44034DED9E}" presName="aSpace" presStyleCnt="0"/>
      <dgm:spPr/>
    </dgm:pt>
    <dgm:pt modelId="{776357D2-F7FE-4D51-A031-7C9B92BCC246}" type="pres">
      <dgm:prSet presAssocID="{12657FA7-90CA-4C33-A981-C2879FADD3A9}" presName="aNode" presStyleLbl="fgAcc1" presStyleIdx="3" presStyleCnt="4" custScaleY="133451">
        <dgm:presLayoutVars>
          <dgm:bulletEnabled val="1"/>
        </dgm:presLayoutVars>
      </dgm:prSet>
      <dgm:spPr/>
    </dgm:pt>
    <dgm:pt modelId="{18E1D048-A86B-4885-A9CE-61EECBBED24E}" type="pres">
      <dgm:prSet presAssocID="{12657FA7-90CA-4C33-A981-C2879FADD3A9}" presName="aSpace" presStyleCnt="0"/>
      <dgm:spPr/>
    </dgm:pt>
  </dgm:ptLst>
  <dgm:cxnLst>
    <dgm:cxn modelId="{03A31726-56C2-4548-A889-A19ECC4E0FE8}" srcId="{59AB5F4F-23C0-4F3B-BDE6-391C777C210E}" destId="{CAB6DD8B-5F73-46E1-916C-AD4C8F5588FD}" srcOrd="0" destOrd="0" parTransId="{367181D0-B56A-4437-BD9C-0B4874EE28D4}" sibTransId="{3956ED50-33C2-4D57-92AC-4426C636A4ED}"/>
    <dgm:cxn modelId="{6D6ED36A-FE38-426B-817E-43F92878F1E0}" srcId="{59AB5F4F-23C0-4F3B-BDE6-391C777C210E}" destId="{42EB5962-5C7D-489D-A331-4C44034DED9E}" srcOrd="2" destOrd="0" parTransId="{0D2654A5-1857-4350-BC5A-C0F08952D4FF}" sibTransId="{2ECD30DF-79D4-47B7-B2DF-67FB154E8623}"/>
    <dgm:cxn modelId="{8AF48555-8E03-4594-9C5E-18D741F257E3}" type="presOf" srcId="{1932D75D-F06B-49E2-8728-F2A9C7F25C59}" destId="{AEF9B908-DD52-4CAA-A603-751467AC9024}" srcOrd="0" destOrd="0" presId="urn:microsoft.com/office/officeart/2005/8/layout/pyramid2"/>
    <dgm:cxn modelId="{7B9FA576-3764-4AD0-9D95-D8BC239AF607}" type="presOf" srcId="{42EB5962-5C7D-489D-A331-4C44034DED9E}" destId="{1BE4814E-70B5-4693-B07C-95EAE9620C8B}" srcOrd="0" destOrd="0" presId="urn:microsoft.com/office/officeart/2005/8/layout/pyramid2"/>
    <dgm:cxn modelId="{6A0C3986-0FEE-49D1-A59D-26986B1B4A87}" type="presOf" srcId="{59AB5F4F-23C0-4F3B-BDE6-391C777C210E}" destId="{8ABAD499-5027-4F08-B647-30E4333D34FA}" srcOrd="0" destOrd="0" presId="urn:microsoft.com/office/officeart/2005/8/layout/pyramid2"/>
    <dgm:cxn modelId="{C9AFD3D6-C587-4F36-9DD7-09BD24668016}" srcId="{59AB5F4F-23C0-4F3B-BDE6-391C777C210E}" destId="{1932D75D-F06B-49E2-8728-F2A9C7F25C59}" srcOrd="1" destOrd="0" parTransId="{7B4AAF7E-A140-44A9-9AF9-989FADF290F6}" sibTransId="{2CA9BC82-8636-43CA-92DD-59A0B183A699}"/>
    <dgm:cxn modelId="{C818D6EF-9AE7-4EAC-A1BE-B6745157C43B}" type="presOf" srcId="{CAB6DD8B-5F73-46E1-916C-AD4C8F5588FD}" destId="{8081C392-2854-42A6-ABAF-55010AB1BA7C}" srcOrd="0" destOrd="0" presId="urn:microsoft.com/office/officeart/2005/8/layout/pyramid2"/>
    <dgm:cxn modelId="{2528BFF7-956F-4F3A-A266-F7F31D90E6BE}" srcId="{59AB5F4F-23C0-4F3B-BDE6-391C777C210E}" destId="{12657FA7-90CA-4C33-A981-C2879FADD3A9}" srcOrd="3" destOrd="0" parTransId="{E88A9C5A-5C9A-45A2-9FD6-5F429DDBB8B7}" sibTransId="{BC49A4AC-9AEC-4253-B1F0-79704EA1C47F}"/>
    <dgm:cxn modelId="{495481FB-809A-4CB0-8BC0-B869690C3643}" type="presOf" srcId="{12657FA7-90CA-4C33-A981-C2879FADD3A9}" destId="{776357D2-F7FE-4D51-A031-7C9B92BCC246}" srcOrd="0" destOrd="0" presId="urn:microsoft.com/office/officeart/2005/8/layout/pyramid2"/>
    <dgm:cxn modelId="{92EA3313-53A6-4BB1-BD1D-640CC0B2FBB7}" type="presParOf" srcId="{8ABAD499-5027-4F08-B647-30E4333D34FA}" destId="{45CA2DF9-F73A-473A-8DD9-A3D37E3228B9}" srcOrd="0" destOrd="0" presId="urn:microsoft.com/office/officeart/2005/8/layout/pyramid2"/>
    <dgm:cxn modelId="{E1FD930D-3D03-428C-8D90-5743E2B9BD80}" type="presParOf" srcId="{8ABAD499-5027-4F08-B647-30E4333D34FA}" destId="{B48A0636-2F26-4134-B4FB-0F3BB30F6E27}" srcOrd="1" destOrd="0" presId="urn:microsoft.com/office/officeart/2005/8/layout/pyramid2"/>
    <dgm:cxn modelId="{59F2BFD3-69B6-49F5-A06F-4A4E01F2B0FC}" type="presParOf" srcId="{B48A0636-2F26-4134-B4FB-0F3BB30F6E27}" destId="{8081C392-2854-42A6-ABAF-55010AB1BA7C}" srcOrd="0" destOrd="0" presId="urn:microsoft.com/office/officeart/2005/8/layout/pyramid2"/>
    <dgm:cxn modelId="{044FD1F2-D7AC-43B3-B6B5-6F80CD73CC3F}" type="presParOf" srcId="{B48A0636-2F26-4134-B4FB-0F3BB30F6E27}" destId="{C733274A-9397-496A-9F56-79BC7014A4CB}" srcOrd="1" destOrd="0" presId="urn:microsoft.com/office/officeart/2005/8/layout/pyramid2"/>
    <dgm:cxn modelId="{2B287E66-8222-4034-B064-746EFE2BCD33}" type="presParOf" srcId="{B48A0636-2F26-4134-B4FB-0F3BB30F6E27}" destId="{AEF9B908-DD52-4CAA-A603-751467AC9024}" srcOrd="2" destOrd="0" presId="urn:microsoft.com/office/officeart/2005/8/layout/pyramid2"/>
    <dgm:cxn modelId="{98B55153-4B7D-49ED-AD29-21A3CA25763C}" type="presParOf" srcId="{B48A0636-2F26-4134-B4FB-0F3BB30F6E27}" destId="{3871C931-B135-4710-BCB3-76F0B3BC4864}" srcOrd="3" destOrd="0" presId="urn:microsoft.com/office/officeart/2005/8/layout/pyramid2"/>
    <dgm:cxn modelId="{C5C3DB15-F44A-46D7-9157-EB975B526554}" type="presParOf" srcId="{B48A0636-2F26-4134-B4FB-0F3BB30F6E27}" destId="{1BE4814E-70B5-4693-B07C-95EAE9620C8B}" srcOrd="4" destOrd="0" presId="urn:microsoft.com/office/officeart/2005/8/layout/pyramid2"/>
    <dgm:cxn modelId="{08009064-502E-49F0-B201-1AC0E26C3574}" type="presParOf" srcId="{B48A0636-2F26-4134-B4FB-0F3BB30F6E27}" destId="{18DFD39F-1BA9-4AC6-916E-7AFCBA9A271E}" srcOrd="5" destOrd="0" presId="urn:microsoft.com/office/officeart/2005/8/layout/pyramid2"/>
    <dgm:cxn modelId="{5D5F325F-6A9C-4908-BF56-812DA4A3EE73}" type="presParOf" srcId="{B48A0636-2F26-4134-B4FB-0F3BB30F6E27}" destId="{776357D2-F7FE-4D51-A031-7C9B92BCC246}" srcOrd="6" destOrd="0" presId="urn:microsoft.com/office/officeart/2005/8/layout/pyramid2"/>
    <dgm:cxn modelId="{50AAB47E-20ED-4145-AD89-311B997E807C}" type="presParOf" srcId="{B48A0636-2F26-4134-B4FB-0F3BB30F6E27}" destId="{18E1D048-A86B-4885-A9CE-61EECBBED24E}"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DC1E0A-B23B-4EE0-85F7-5D57AE689E31}">
      <dsp:nvSpPr>
        <dsp:cNvPr id="0" name=""/>
        <dsp:cNvSpPr/>
      </dsp:nvSpPr>
      <dsp:spPr>
        <a:xfrm>
          <a:off x="1283" y="510443"/>
          <a:ext cx="4505585" cy="28610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6C457E-7838-4FF5-A2D4-F48FF93331B0}">
      <dsp:nvSpPr>
        <dsp:cNvPr id="0" name=""/>
        <dsp:cNvSpPr/>
      </dsp:nvSpPr>
      <dsp:spPr>
        <a:xfrm>
          <a:off x="501904" y="986033"/>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CA" sz="2000" kern="1200" dirty="0">
              <a:latin typeface="Calibri" panose="020F0502020204030204" pitchFamily="34" charset="0"/>
              <a:cs typeface="Calibri" panose="020F0502020204030204" pitchFamily="34" charset="0"/>
            </a:rPr>
            <a:t>Chiara walked back into the burning city to look for her companions. She was crying because of the separation from her family, but a passing woman grabbed her and screamed, “Four of mine are gone!” Chiara realized she had to forget her own pain and care for this neighbour in great need.</a:t>
          </a:r>
          <a:endParaRPr lang="en-US" sz="2000" kern="1200" dirty="0">
            <a:latin typeface="Calibri" panose="020F0502020204030204" pitchFamily="34" charset="0"/>
            <a:cs typeface="Calibri" panose="020F0502020204030204" pitchFamily="34" charset="0"/>
          </a:endParaRPr>
        </a:p>
      </dsp:txBody>
      <dsp:txXfrm>
        <a:off x="585701" y="1069830"/>
        <a:ext cx="4337991" cy="2693452"/>
      </dsp:txXfrm>
    </dsp:sp>
    <dsp:sp modelId="{91B9385D-4DE1-4D61-B02D-15E250F8FA7D}">
      <dsp:nvSpPr>
        <dsp:cNvPr id="0" name=""/>
        <dsp:cNvSpPr/>
      </dsp:nvSpPr>
      <dsp:spPr>
        <a:xfrm>
          <a:off x="5508110" y="510443"/>
          <a:ext cx="4505585" cy="28610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473C796-92A0-4E2E-A80F-0759F196EF61}">
      <dsp:nvSpPr>
        <dsp:cNvPr id="0" name=""/>
        <dsp:cNvSpPr/>
      </dsp:nvSpPr>
      <dsp:spPr>
        <a:xfrm>
          <a:off x="6008730" y="986033"/>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CA" sz="2400" kern="1200" dirty="0">
              <a:latin typeface="Calibri" panose="020F0502020204030204" pitchFamily="34" charset="0"/>
              <a:cs typeface="Calibri" panose="020F0502020204030204" pitchFamily="34" charset="0"/>
            </a:rPr>
            <a:t>All her companions were alive, and they decided to pool their resources and rent a small apartment. This became the first Focolare house.  </a:t>
          </a:r>
          <a:endParaRPr lang="en-US" sz="2400" kern="1200" dirty="0">
            <a:latin typeface="Calibri" panose="020F0502020204030204" pitchFamily="34" charset="0"/>
            <a:cs typeface="Calibri" panose="020F0502020204030204" pitchFamily="34" charset="0"/>
          </a:endParaRPr>
        </a:p>
      </dsp:txBody>
      <dsp:txXfrm>
        <a:off x="6092527" y="1069830"/>
        <a:ext cx="4337991" cy="269345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358886-3223-4483-BB79-BAE263788E03}">
      <dsp:nvSpPr>
        <dsp:cNvPr id="0" name=""/>
        <dsp:cNvSpPr/>
      </dsp:nvSpPr>
      <dsp:spPr>
        <a:xfrm rot="5400000">
          <a:off x="-245395" y="248052"/>
          <a:ext cx="1635968" cy="114517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CA" sz="3200" kern="1200"/>
            <a:t>JF is</a:t>
          </a:r>
        </a:p>
      </dsp:txBody>
      <dsp:txXfrm rot="-5400000">
        <a:off x="1" y="575246"/>
        <a:ext cx="1145177" cy="490791"/>
      </dsp:txXfrm>
    </dsp:sp>
    <dsp:sp modelId="{B26F306D-BE01-43C8-A832-D7F26809089C}">
      <dsp:nvSpPr>
        <dsp:cNvPr id="0" name=""/>
        <dsp:cNvSpPr/>
      </dsp:nvSpPr>
      <dsp:spPr>
        <a:xfrm rot="5400000">
          <a:off x="4021024" y="-2882502"/>
          <a:ext cx="1063379" cy="708442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CA" sz="2400" kern="1200" dirty="0">
              <a:latin typeface="Calibri" panose="020F0502020204030204" pitchFamily="34" charset="0"/>
              <a:cs typeface="Calibri" panose="020F0502020204030204" pitchFamily="34" charset="0"/>
            </a:rPr>
            <a:t>everything that makes us </a:t>
          </a:r>
          <a:r>
            <a:rPr lang="en-CA" sz="2400" b="1" kern="1200" dirty="0">
              <a:latin typeface="Calibri" panose="020F0502020204030204" pitchFamily="34" charset="0"/>
              <a:cs typeface="Calibri" panose="020F0502020204030204" pitchFamily="34" charset="0"/>
            </a:rPr>
            <a:t>suffer</a:t>
          </a:r>
        </a:p>
        <a:p>
          <a:pPr marL="228600" lvl="1" indent="-228600" algn="l" defTabSz="1066800">
            <a:lnSpc>
              <a:spcPct val="90000"/>
            </a:lnSpc>
            <a:spcBef>
              <a:spcPct val="0"/>
            </a:spcBef>
            <a:spcAft>
              <a:spcPct val="15000"/>
            </a:spcAft>
            <a:buChar char="•"/>
          </a:pPr>
          <a:r>
            <a:rPr lang="en-CA" sz="2400" kern="1200" dirty="0">
              <a:latin typeface="Calibri" panose="020F0502020204030204" pitchFamily="34" charset="0"/>
              <a:cs typeface="Calibri" panose="020F0502020204030204" pitchFamily="34" charset="0"/>
            </a:rPr>
            <a:t>everything that makes us feel </a:t>
          </a:r>
          <a:r>
            <a:rPr lang="en-CA" sz="2400" b="1" kern="1200" dirty="0">
              <a:latin typeface="Calibri" panose="020F0502020204030204" pitchFamily="34" charset="0"/>
              <a:cs typeface="Calibri" panose="020F0502020204030204" pitchFamily="34" charset="0"/>
            </a:rPr>
            <a:t>uncomfortable</a:t>
          </a:r>
        </a:p>
      </dsp:txBody>
      <dsp:txXfrm rot="-5400000">
        <a:off x="1010503" y="179929"/>
        <a:ext cx="7032512" cy="959559"/>
      </dsp:txXfrm>
    </dsp:sp>
    <dsp:sp modelId="{9078DCE0-86C9-4F2F-BE09-C157939D17EC}">
      <dsp:nvSpPr>
        <dsp:cNvPr id="0" name=""/>
        <dsp:cNvSpPr/>
      </dsp:nvSpPr>
      <dsp:spPr>
        <a:xfrm rot="5400000">
          <a:off x="-245395" y="1690392"/>
          <a:ext cx="1635968" cy="114517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CA" sz="3200" kern="1200"/>
            <a:t>JF is</a:t>
          </a:r>
        </a:p>
      </dsp:txBody>
      <dsp:txXfrm rot="-5400000">
        <a:off x="1" y="2017586"/>
        <a:ext cx="1145177" cy="490791"/>
      </dsp:txXfrm>
    </dsp:sp>
    <dsp:sp modelId="{B7C6B58C-C76C-4D58-9C50-4E1F9DBF9383}">
      <dsp:nvSpPr>
        <dsp:cNvPr id="0" name=""/>
        <dsp:cNvSpPr/>
      </dsp:nvSpPr>
      <dsp:spPr>
        <a:xfrm rot="5400000">
          <a:off x="4155699" y="-1565524"/>
          <a:ext cx="1063379" cy="708442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CA" sz="2400" kern="1200" dirty="0">
              <a:latin typeface="Calibri" panose="020F0502020204030204" pitchFamily="34" charset="0"/>
              <a:cs typeface="Calibri" panose="020F0502020204030204" pitchFamily="34" charset="0"/>
            </a:rPr>
            <a:t>everything that makes us feel like a </a:t>
          </a:r>
          <a:r>
            <a:rPr lang="en-CA" sz="2400" b="1" kern="1200" dirty="0">
              <a:latin typeface="Calibri" panose="020F0502020204030204" pitchFamily="34" charset="0"/>
              <a:cs typeface="Calibri" panose="020F0502020204030204" pitchFamily="34" charset="0"/>
            </a:rPr>
            <a:t>failure</a:t>
          </a:r>
        </a:p>
        <a:p>
          <a:pPr marL="228600" lvl="1" indent="-228600" algn="l" defTabSz="1066800">
            <a:lnSpc>
              <a:spcPct val="90000"/>
            </a:lnSpc>
            <a:spcBef>
              <a:spcPct val="0"/>
            </a:spcBef>
            <a:spcAft>
              <a:spcPct val="15000"/>
            </a:spcAft>
            <a:buChar char="•"/>
          </a:pPr>
          <a:r>
            <a:rPr lang="en-CA" sz="2400" kern="1200" dirty="0">
              <a:latin typeface="Calibri" panose="020F0502020204030204" pitchFamily="34" charset="0"/>
              <a:cs typeface="Calibri" panose="020F0502020204030204" pitchFamily="34" charset="0"/>
            </a:rPr>
            <a:t>everything that makes us come to terms with our </a:t>
          </a:r>
          <a:r>
            <a:rPr lang="en-CA" sz="2400" b="1" kern="1200" dirty="0">
              <a:latin typeface="Calibri" panose="020F0502020204030204" pitchFamily="34" charset="0"/>
              <a:cs typeface="Calibri" panose="020F0502020204030204" pitchFamily="34" charset="0"/>
            </a:rPr>
            <a:t>limitations</a:t>
          </a:r>
        </a:p>
      </dsp:txBody>
      <dsp:txXfrm rot="-5400000">
        <a:off x="1145178" y="1496907"/>
        <a:ext cx="7032512" cy="959559"/>
      </dsp:txXfrm>
    </dsp:sp>
    <dsp:sp modelId="{C3ACC0B9-B276-4D51-8B9A-9D4F3AA7182F}">
      <dsp:nvSpPr>
        <dsp:cNvPr id="0" name=""/>
        <dsp:cNvSpPr/>
      </dsp:nvSpPr>
      <dsp:spPr>
        <a:xfrm rot="5400000">
          <a:off x="-245395" y="3132732"/>
          <a:ext cx="1635968" cy="114517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CA" sz="3200" kern="1200"/>
            <a:t>JF is</a:t>
          </a:r>
        </a:p>
      </dsp:txBody>
      <dsp:txXfrm rot="-5400000">
        <a:off x="1" y="3459926"/>
        <a:ext cx="1145177" cy="490791"/>
      </dsp:txXfrm>
    </dsp:sp>
    <dsp:sp modelId="{CBFDE68C-BE0E-4AA7-A545-86138F1AD584}">
      <dsp:nvSpPr>
        <dsp:cNvPr id="0" name=""/>
        <dsp:cNvSpPr/>
      </dsp:nvSpPr>
      <dsp:spPr>
        <a:xfrm rot="5400000">
          <a:off x="4101007" y="-29596"/>
          <a:ext cx="1063379" cy="708442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endParaRPr lang="en-CA" sz="2000" kern="1200" dirty="0"/>
        </a:p>
        <a:p>
          <a:pPr marL="228600" lvl="1" indent="-228600" algn="l" defTabSz="1066800">
            <a:lnSpc>
              <a:spcPct val="100000"/>
            </a:lnSpc>
            <a:spcBef>
              <a:spcPct val="0"/>
            </a:spcBef>
            <a:spcAft>
              <a:spcPts val="600"/>
            </a:spcAft>
            <a:buChar char="•"/>
          </a:pPr>
          <a:r>
            <a:rPr lang="en-CA" sz="2400" kern="1200" dirty="0">
              <a:latin typeface="Calibri" panose="020F0502020204030204" pitchFamily="34" charset="0"/>
              <a:cs typeface="Calibri" panose="020F0502020204030204" pitchFamily="34" charset="0"/>
            </a:rPr>
            <a:t>The feeling of </a:t>
          </a:r>
          <a:r>
            <a:rPr lang="en-CA" sz="2400" b="1" kern="1200" dirty="0">
              <a:latin typeface="Calibri" panose="020F0502020204030204" pitchFamily="34" charset="0"/>
              <a:cs typeface="Calibri" panose="020F0502020204030204" pitchFamily="34" charset="0"/>
            </a:rPr>
            <a:t>loneliness</a:t>
          </a:r>
        </a:p>
        <a:p>
          <a:pPr marL="228600" lvl="1" indent="-228600" algn="l" defTabSz="1066800">
            <a:lnSpc>
              <a:spcPct val="100000"/>
            </a:lnSpc>
            <a:spcBef>
              <a:spcPct val="0"/>
            </a:spcBef>
            <a:spcAft>
              <a:spcPts val="600"/>
            </a:spcAft>
            <a:buChar char="•"/>
          </a:pPr>
          <a:r>
            <a:rPr lang="en-CA" sz="2400" b="0" kern="1200" dirty="0">
              <a:latin typeface="Calibri" panose="020F0502020204030204" pitchFamily="34" charset="0"/>
              <a:cs typeface="Calibri" panose="020F0502020204030204" pitchFamily="34" charset="0"/>
            </a:rPr>
            <a:t>That </a:t>
          </a:r>
          <a:r>
            <a:rPr lang="en-CA" sz="2400" b="1" kern="1200" dirty="0">
              <a:latin typeface="Calibri" panose="020F0502020204030204" pitchFamily="34" charset="0"/>
              <a:cs typeface="Calibri" panose="020F0502020204030204" pitchFamily="34" charset="0"/>
            </a:rPr>
            <a:t>anxiety </a:t>
          </a:r>
          <a:r>
            <a:rPr lang="en-CA" sz="2400" b="0" kern="1200" dirty="0">
              <a:latin typeface="Calibri" panose="020F0502020204030204" pitchFamily="34" charset="0"/>
              <a:cs typeface="Calibri" panose="020F0502020204030204" pitchFamily="34" charset="0"/>
            </a:rPr>
            <a:t>while waiting for medical results</a:t>
          </a:r>
          <a:endParaRPr lang="en-CA" sz="2400" kern="1200" dirty="0">
            <a:latin typeface="Calibri" panose="020F0502020204030204" pitchFamily="34" charset="0"/>
            <a:cs typeface="Calibri" panose="020F0502020204030204" pitchFamily="34" charset="0"/>
          </a:endParaRPr>
        </a:p>
        <a:p>
          <a:pPr marL="228600" lvl="1" indent="-228600" algn="l" defTabSz="889000">
            <a:lnSpc>
              <a:spcPct val="90000"/>
            </a:lnSpc>
            <a:spcBef>
              <a:spcPct val="0"/>
            </a:spcBef>
            <a:spcAft>
              <a:spcPct val="15000"/>
            </a:spcAft>
            <a:buChar char="•"/>
          </a:pPr>
          <a:endParaRPr lang="en-CA" sz="2000" kern="1200" dirty="0"/>
        </a:p>
      </dsp:txBody>
      <dsp:txXfrm rot="-5400000">
        <a:off x="1090486" y="3032835"/>
        <a:ext cx="7032512" cy="95955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358886-3223-4483-BB79-BAE263788E03}">
      <dsp:nvSpPr>
        <dsp:cNvPr id="0" name=""/>
        <dsp:cNvSpPr/>
      </dsp:nvSpPr>
      <dsp:spPr>
        <a:xfrm rot="5400000">
          <a:off x="-245395" y="248052"/>
          <a:ext cx="1635968" cy="114517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CA" sz="3200" kern="1200"/>
            <a:t>JF is</a:t>
          </a:r>
        </a:p>
      </dsp:txBody>
      <dsp:txXfrm rot="-5400000">
        <a:off x="1" y="575246"/>
        <a:ext cx="1145177" cy="490791"/>
      </dsp:txXfrm>
    </dsp:sp>
    <dsp:sp modelId="{B26F306D-BE01-43C8-A832-D7F26809089C}">
      <dsp:nvSpPr>
        <dsp:cNvPr id="0" name=""/>
        <dsp:cNvSpPr/>
      </dsp:nvSpPr>
      <dsp:spPr>
        <a:xfrm rot="5400000">
          <a:off x="4099873" y="-2907799"/>
          <a:ext cx="1063379" cy="708442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CA" sz="1400" kern="1200" dirty="0"/>
            <a:t> </a:t>
          </a:r>
          <a:r>
            <a:rPr lang="en-CA" sz="2000" kern="1200" dirty="0"/>
            <a:t>The </a:t>
          </a:r>
          <a:r>
            <a:rPr lang="en-CA" sz="2000" b="1" kern="1200" dirty="0"/>
            <a:t>fear </a:t>
          </a:r>
          <a:r>
            <a:rPr lang="en-CA" sz="2000" kern="1200" dirty="0"/>
            <a:t>of the </a:t>
          </a:r>
          <a:r>
            <a:rPr lang="en-CA" sz="2000" b="1" kern="1200" dirty="0"/>
            <a:t>future</a:t>
          </a:r>
        </a:p>
        <a:p>
          <a:pPr marL="228600" lvl="1" indent="-228600" algn="l" defTabSz="889000">
            <a:lnSpc>
              <a:spcPct val="90000"/>
            </a:lnSpc>
            <a:spcBef>
              <a:spcPct val="0"/>
            </a:spcBef>
            <a:spcAft>
              <a:spcPct val="15000"/>
            </a:spcAft>
            <a:buChar char="•"/>
          </a:pPr>
          <a:r>
            <a:rPr lang="en-CA" sz="2000" kern="1200" dirty="0"/>
            <a:t>The </a:t>
          </a:r>
          <a:r>
            <a:rPr lang="en-CA" sz="2000" b="1" kern="1200" dirty="0"/>
            <a:t>fear of getting older</a:t>
          </a:r>
        </a:p>
      </dsp:txBody>
      <dsp:txXfrm rot="-5400000">
        <a:off x="1089352" y="154632"/>
        <a:ext cx="7032512" cy="959559"/>
      </dsp:txXfrm>
    </dsp:sp>
    <dsp:sp modelId="{9078DCE0-86C9-4F2F-BE09-C157939D17EC}">
      <dsp:nvSpPr>
        <dsp:cNvPr id="0" name=""/>
        <dsp:cNvSpPr/>
      </dsp:nvSpPr>
      <dsp:spPr>
        <a:xfrm rot="5400000">
          <a:off x="-245395" y="1690392"/>
          <a:ext cx="1635968" cy="114517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CA" sz="3200" kern="1200"/>
            <a:t>JF is</a:t>
          </a:r>
        </a:p>
      </dsp:txBody>
      <dsp:txXfrm rot="-5400000">
        <a:off x="1" y="2017586"/>
        <a:ext cx="1145177" cy="490791"/>
      </dsp:txXfrm>
    </dsp:sp>
    <dsp:sp modelId="{B7C6B58C-C76C-4D58-9C50-4E1F9DBF9383}">
      <dsp:nvSpPr>
        <dsp:cNvPr id="0" name=""/>
        <dsp:cNvSpPr/>
      </dsp:nvSpPr>
      <dsp:spPr>
        <a:xfrm rot="5400000">
          <a:off x="4155699" y="-1565524"/>
          <a:ext cx="1063379" cy="708442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CA" sz="2000" b="0" kern="1200" dirty="0"/>
            <a:t>That feeling of </a:t>
          </a:r>
          <a:r>
            <a:rPr lang="en-CA" sz="2000" b="1" kern="1200" dirty="0"/>
            <a:t>helplessness </a:t>
          </a:r>
          <a:r>
            <a:rPr lang="en-CA" sz="2000" b="0" kern="1200" dirty="0"/>
            <a:t>in front of a loved one’s suffering or illness</a:t>
          </a:r>
        </a:p>
      </dsp:txBody>
      <dsp:txXfrm rot="-5400000">
        <a:off x="1145178" y="1496907"/>
        <a:ext cx="7032512" cy="959559"/>
      </dsp:txXfrm>
    </dsp:sp>
    <dsp:sp modelId="{C3ACC0B9-B276-4D51-8B9A-9D4F3AA7182F}">
      <dsp:nvSpPr>
        <dsp:cNvPr id="0" name=""/>
        <dsp:cNvSpPr/>
      </dsp:nvSpPr>
      <dsp:spPr>
        <a:xfrm rot="5400000">
          <a:off x="-245395" y="3132732"/>
          <a:ext cx="1635968" cy="114517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CA" sz="3200" kern="1200"/>
            <a:t>JF is</a:t>
          </a:r>
        </a:p>
      </dsp:txBody>
      <dsp:txXfrm rot="-5400000">
        <a:off x="1" y="3459926"/>
        <a:ext cx="1145177" cy="490791"/>
      </dsp:txXfrm>
    </dsp:sp>
    <dsp:sp modelId="{CBFDE68C-BE0E-4AA7-A545-86138F1AD584}">
      <dsp:nvSpPr>
        <dsp:cNvPr id="0" name=""/>
        <dsp:cNvSpPr/>
      </dsp:nvSpPr>
      <dsp:spPr>
        <a:xfrm rot="5400000">
          <a:off x="4028958" y="-29596"/>
          <a:ext cx="1063379" cy="708442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endParaRPr lang="en-CA" sz="2000" kern="1200" dirty="0"/>
        </a:p>
        <a:p>
          <a:pPr marL="228600" lvl="1" indent="-228600" algn="l" defTabSz="889000">
            <a:lnSpc>
              <a:spcPct val="100000"/>
            </a:lnSpc>
            <a:spcBef>
              <a:spcPct val="0"/>
            </a:spcBef>
            <a:spcAft>
              <a:spcPts val="600"/>
            </a:spcAft>
            <a:buChar char="•"/>
          </a:pPr>
          <a:r>
            <a:rPr lang="en-CA" sz="2000" kern="1200" dirty="0"/>
            <a:t>The pain of </a:t>
          </a:r>
          <a:r>
            <a:rPr lang="en-CA" sz="2000" b="1" kern="1200" dirty="0"/>
            <a:t>betrayal</a:t>
          </a:r>
        </a:p>
        <a:p>
          <a:pPr marL="228600" lvl="1" indent="-228600" algn="l" defTabSz="889000">
            <a:lnSpc>
              <a:spcPct val="90000"/>
            </a:lnSpc>
            <a:spcBef>
              <a:spcPct val="0"/>
            </a:spcBef>
            <a:spcAft>
              <a:spcPct val="15000"/>
            </a:spcAft>
            <a:buChar char="•"/>
          </a:pPr>
          <a:r>
            <a:rPr lang="en-CA" sz="2000" kern="1200" dirty="0"/>
            <a:t>The pangs of </a:t>
          </a:r>
          <a:r>
            <a:rPr lang="en-CA" sz="2000" b="1" kern="1200" dirty="0"/>
            <a:t>guilt and remorse</a:t>
          </a:r>
        </a:p>
        <a:p>
          <a:pPr marL="228600" lvl="1" indent="-228600" algn="l" defTabSz="889000">
            <a:lnSpc>
              <a:spcPct val="90000"/>
            </a:lnSpc>
            <a:spcBef>
              <a:spcPct val="0"/>
            </a:spcBef>
            <a:spcAft>
              <a:spcPct val="15000"/>
            </a:spcAft>
            <a:buChar char="•"/>
          </a:pPr>
          <a:endParaRPr lang="en-CA" sz="2000" kern="1200" dirty="0"/>
        </a:p>
      </dsp:txBody>
      <dsp:txXfrm rot="-5400000">
        <a:off x="1018437" y="3032835"/>
        <a:ext cx="7032512" cy="95955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65E946-52B5-47D2-9D02-676AE85DE9C0}">
      <dsp:nvSpPr>
        <dsp:cNvPr id="0" name=""/>
        <dsp:cNvSpPr/>
      </dsp:nvSpPr>
      <dsp:spPr>
        <a:xfrm>
          <a:off x="1512371" y="0"/>
          <a:ext cx="4525963" cy="4525963"/>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B09761-34A5-4B1B-9224-A2DB2A2E97A1}">
      <dsp:nvSpPr>
        <dsp:cNvPr id="0" name=""/>
        <dsp:cNvSpPr/>
      </dsp:nvSpPr>
      <dsp:spPr>
        <a:xfrm>
          <a:off x="3775352" y="455027"/>
          <a:ext cx="2941875" cy="1071380"/>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CA" sz="2800" b="1" kern="1200" dirty="0"/>
            <a:t>All suffering</a:t>
          </a:r>
        </a:p>
      </dsp:txBody>
      <dsp:txXfrm>
        <a:off x="3827652" y="507327"/>
        <a:ext cx="2837275" cy="966780"/>
      </dsp:txXfrm>
    </dsp:sp>
    <dsp:sp modelId="{623444AE-A3A2-4972-B299-E3AFD0A618FF}">
      <dsp:nvSpPr>
        <dsp:cNvPr id="0" name=""/>
        <dsp:cNvSpPr/>
      </dsp:nvSpPr>
      <dsp:spPr>
        <a:xfrm>
          <a:off x="3754759" y="1684784"/>
          <a:ext cx="2941875" cy="1071380"/>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CA" sz="2800" b="1" kern="1200" dirty="0"/>
            <a:t>Is</a:t>
          </a:r>
        </a:p>
      </dsp:txBody>
      <dsp:txXfrm>
        <a:off x="3807059" y="1737084"/>
        <a:ext cx="2837275" cy="966780"/>
      </dsp:txXfrm>
    </dsp:sp>
    <dsp:sp modelId="{6836F115-84EC-4E1A-8673-12DCFB53B0D5}">
      <dsp:nvSpPr>
        <dsp:cNvPr id="0" name=""/>
        <dsp:cNvSpPr/>
      </dsp:nvSpPr>
      <dsp:spPr>
        <a:xfrm>
          <a:off x="3775352" y="2865632"/>
          <a:ext cx="2941875" cy="1071380"/>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CA" sz="2800" b="1" kern="1200" dirty="0"/>
            <a:t>Jesus Forsaken</a:t>
          </a:r>
        </a:p>
      </dsp:txBody>
      <dsp:txXfrm>
        <a:off x="3827652" y="2917932"/>
        <a:ext cx="2837275" cy="96678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28C270-F831-4019-8A87-84F4991D3B08}">
      <dsp:nvSpPr>
        <dsp:cNvPr id="0" name=""/>
        <dsp:cNvSpPr/>
      </dsp:nvSpPr>
      <dsp:spPr>
        <a:xfrm>
          <a:off x="2251866" y="558065"/>
          <a:ext cx="3725867" cy="3725867"/>
        </a:xfrm>
        <a:prstGeom prst="blockArc">
          <a:avLst>
            <a:gd name="adj1" fmla="val 11880000"/>
            <a:gd name="adj2" fmla="val 162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27C5131-1A06-4608-A3B1-661EE0D6FD82}">
      <dsp:nvSpPr>
        <dsp:cNvPr id="0" name=""/>
        <dsp:cNvSpPr/>
      </dsp:nvSpPr>
      <dsp:spPr>
        <a:xfrm>
          <a:off x="2251866" y="558065"/>
          <a:ext cx="3725867" cy="3725867"/>
        </a:xfrm>
        <a:prstGeom prst="blockArc">
          <a:avLst>
            <a:gd name="adj1" fmla="val 7560000"/>
            <a:gd name="adj2" fmla="val 1188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E8E2324-D0DA-48DE-BC79-F3D466B5A87B}">
      <dsp:nvSpPr>
        <dsp:cNvPr id="0" name=""/>
        <dsp:cNvSpPr/>
      </dsp:nvSpPr>
      <dsp:spPr>
        <a:xfrm>
          <a:off x="2251866" y="558065"/>
          <a:ext cx="3725867" cy="3725867"/>
        </a:xfrm>
        <a:prstGeom prst="blockArc">
          <a:avLst>
            <a:gd name="adj1" fmla="val 3240000"/>
            <a:gd name="adj2" fmla="val 756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BA7F041-FFC4-4350-A3EA-1B1B8BFF1ED5}">
      <dsp:nvSpPr>
        <dsp:cNvPr id="0" name=""/>
        <dsp:cNvSpPr/>
      </dsp:nvSpPr>
      <dsp:spPr>
        <a:xfrm>
          <a:off x="2251866" y="558065"/>
          <a:ext cx="3725867" cy="3725867"/>
        </a:xfrm>
        <a:prstGeom prst="blockArc">
          <a:avLst>
            <a:gd name="adj1" fmla="val 20520000"/>
            <a:gd name="adj2" fmla="val 324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BEDD3BA-1372-4BA2-9076-BB670A9AA92C}">
      <dsp:nvSpPr>
        <dsp:cNvPr id="0" name=""/>
        <dsp:cNvSpPr/>
      </dsp:nvSpPr>
      <dsp:spPr>
        <a:xfrm>
          <a:off x="2251866" y="558065"/>
          <a:ext cx="3725867" cy="3725867"/>
        </a:xfrm>
        <a:prstGeom prst="blockArc">
          <a:avLst>
            <a:gd name="adj1" fmla="val 16200000"/>
            <a:gd name="adj2" fmla="val 2052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D4461CD-B75D-42E2-896F-AF6429180CFA}">
      <dsp:nvSpPr>
        <dsp:cNvPr id="0" name=""/>
        <dsp:cNvSpPr/>
      </dsp:nvSpPr>
      <dsp:spPr>
        <a:xfrm>
          <a:off x="3256880" y="1563079"/>
          <a:ext cx="1715839" cy="17158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CA" sz="2000" b="1" kern="1200" dirty="0">
              <a:solidFill>
                <a:srgbClr val="FF0000"/>
              </a:solidFill>
            </a:rPr>
            <a:t>Jesus Forsaken</a:t>
          </a:r>
        </a:p>
      </dsp:txBody>
      <dsp:txXfrm>
        <a:off x="3508159" y="1814358"/>
        <a:ext cx="1213281" cy="1213281"/>
      </dsp:txXfrm>
    </dsp:sp>
    <dsp:sp modelId="{B837DA39-EB9D-4C20-8C56-E3430A5B2633}">
      <dsp:nvSpPr>
        <dsp:cNvPr id="0" name=""/>
        <dsp:cNvSpPr/>
      </dsp:nvSpPr>
      <dsp:spPr>
        <a:xfrm>
          <a:off x="3514256" y="761"/>
          <a:ext cx="1201087" cy="120108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CA" sz="1800" b="1" kern="1200" dirty="0"/>
            <a:t>Fear</a:t>
          </a:r>
          <a:endParaRPr lang="en-CA" sz="1600" b="1" kern="1200" dirty="0"/>
        </a:p>
      </dsp:txBody>
      <dsp:txXfrm>
        <a:off x="3690151" y="176656"/>
        <a:ext cx="849297" cy="849297"/>
      </dsp:txXfrm>
    </dsp:sp>
    <dsp:sp modelId="{AC070AFE-AE17-4F06-A7FF-CA09DC1EC3F0}">
      <dsp:nvSpPr>
        <dsp:cNvPr id="0" name=""/>
        <dsp:cNvSpPr/>
      </dsp:nvSpPr>
      <dsp:spPr>
        <a:xfrm>
          <a:off x="5244888" y="1258139"/>
          <a:ext cx="1201087" cy="120108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CA" sz="1600" b="1" kern="1200" dirty="0"/>
            <a:t>Anxiety</a:t>
          </a:r>
        </a:p>
      </dsp:txBody>
      <dsp:txXfrm>
        <a:off x="5420783" y="1434034"/>
        <a:ext cx="849297" cy="849297"/>
      </dsp:txXfrm>
    </dsp:sp>
    <dsp:sp modelId="{879A9DD9-6F3E-40C4-9836-F9A78B8293F0}">
      <dsp:nvSpPr>
        <dsp:cNvPr id="0" name=""/>
        <dsp:cNvSpPr/>
      </dsp:nvSpPr>
      <dsp:spPr>
        <a:xfrm>
          <a:off x="4583845" y="3292619"/>
          <a:ext cx="1201087" cy="120108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CA" sz="1800" b="1" kern="1200" dirty="0"/>
            <a:t>Failure</a:t>
          </a:r>
        </a:p>
      </dsp:txBody>
      <dsp:txXfrm>
        <a:off x="4759740" y="3468514"/>
        <a:ext cx="849297" cy="849297"/>
      </dsp:txXfrm>
    </dsp:sp>
    <dsp:sp modelId="{EE605305-3B93-410E-959B-2E873E7E71A7}">
      <dsp:nvSpPr>
        <dsp:cNvPr id="0" name=""/>
        <dsp:cNvSpPr/>
      </dsp:nvSpPr>
      <dsp:spPr>
        <a:xfrm>
          <a:off x="2444666" y="3292619"/>
          <a:ext cx="1201087" cy="120108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CA" sz="2000" b="1" kern="1200" dirty="0"/>
            <a:t>Doubt</a:t>
          </a:r>
        </a:p>
      </dsp:txBody>
      <dsp:txXfrm>
        <a:off x="2620561" y="3468514"/>
        <a:ext cx="849297" cy="849297"/>
      </dsp:txXfrm>
    </dsp:sp>
    <dsp:sp modelId="{61C330F7-239B-43B5-A301-7481310923B6}">
      <dsp:nvSpPr>
        <dsp:cNvPr id="0" name=""/>
        <dsp:cNvSpPr/>
      </dsp:nvSpPr>
      <dsp:spPr>
        <a:xfrm>
          <a:off x="1783623" y="1258139"/>
          <a:ext cx="1201087" cy="120108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CA" sz="2000" b="1" kern="1200" dirty="0"/>
            <a:t>Illness</a:t>
          </a:r>
        </a:p>
      </dsp:txBody>
      <dsp:txXfrm>
        <a:off x="1959518" y="1434034"/>
        <a:ext cx="849297" cy="849297"/>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B92D01-8987-4134-9B77-AB366838E1BD}">
      <dsp:nvSpPr>
        <dsp:cNvPr id="0" name=""/>
        <dsp:cNvSpPr/>
      </dsp:nvSpPr>
      <dsp:spPr>
        <a:xfrm>
          <a:off x="2219319" y="117577"/>
          <a:ext cx="2858696" cy="114347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marL="0" lvl="0" indent="0" algn="ctr" defTabSz="1066800">
            <a:lnSpc>
              <a:spcPct val="90000"/>
            </a:lnSpc>
            <a:spcBef>
              <a:spcPct val="0"/>
            </a:spcBef>
            <a:spcAft>
              <a:spcPct val="35000"/>
            </a:spcAft>
            <a:buNone/>
          </a:pPr>
          <a:r>
            <a:rPr lang="en-CA" sz="2400" b="1" kern="1200" dirty="0">
              <a:solidFill>
                <a:srgbClr val="FF0000"/>
              </a:solidFill>
            </a:rPr>
            <a:t>The One in doubt</a:t>
          </a:r>
        </a:p>
      </dsp:txBody>
      <dsp:txXfrm>
        <a:off x="2791058" y="117577"/>
        <a:ext cx="1715218" cy="1143478"/>
      </dsp:txXfrm>
    </dsp:sp>
    <dsp:sp modelId="{6D051ABE-B88D-462F-84BF-007A1DB31F8C}">
      <dsp:nvSpPr>
        <dsp:cNvPr id="0" name=""/>
        <dsp:cNvSpPr/>
      </dsp:nvSpPr>
      <dsp:spPr>
        <a:xfrm>
          <a:off x="2207055" y="1304645"/>
          <a:ext cx="2858696" cy="114347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marL="0" lvl="0" indent="0" algn="ctr" defTabSz="1066800">
            <a:lnSpc>
              <a:spcPct val="90000"/>
            </a:lnSpc>
            <a:spcBef>
              <a:spcPct val="0"/>
            </a:spcBef>
            <a:spcAft>
              <a:spcPct val="35000"/>
            </a:spcAft>
            <a:buNone/>
          </a:pPr>
          <a:r>
            <a:rPr lang="en-CA" sz="2400" b="1" kern="1200" dirty="0">
              <a:solidFill>
                <a:srgbClr val="FF0000"/>
              </a:solidFill>
            </a:rPr>
            <a:t>The Agitated One </a:t>
          </a:r>
        </a:p>
      </dsp:txBody>
      <dsp:txXfrm>
        <a:off x="2778794" y="1304645"/>
        <a:ext cx="1715218" cy="1143478"/>
      </dsp:txXfrm>
    </dsp:sp>
    <dsp:sp modelId="{1FC748B2-75F0-4594-840A-604F06BFDEDB}">
      <dsp:nvSpPr>
        <dsp:cNvPr id="0" name=""/>
        <dsp:cNvSpPr/>
      </dsp:nvSpPr>
      <dsp:spPr>
        <a:xfrm>
          <a:off x="2207055" y="2608211"/>
          <a:ext cx="2858696" cy="114347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marL="0" lvl="0" indent="0" algn="ctr" defTabSz="1066800">
            <a:lnSpc>
              <a:spcPct val="90000"/>
            </a:lnSpc>
            <a:spcBef>
              <a:spcPct val="0"/>
            </a:spcBef>
            <a:spcAft>
              <a:spcPct val="35000"/>
            </a:spcAft>
            <a:buNone/>
          </a:pPr>
          <a:r>
            <a:rPr lang="en-CA" sz="2400" b="1" kern="1200" dirty="0">
              <a:solidFill>
                <a:srgbClr val="FF0000"/>
              </a:solidFill>
            </a:rPr>
            <a:t>The Humiliated One</a:t>
          </a:r>
        </a:p>
      </dsp:txBody>
      <dsp:txXfrm>
        <a:off x="2778794" y="2608211"/>
        <a:ext cx="1715218" cy="1143478"/>
      </dsp:txXfrm>
    </dsp:sp>
    <dsp:sp modelId="{12B21D8C-C6B1-4193-9A67-0C32CC7601E5}">
      <dsp:nvSpPr>
        <dsp:cNvPr id="0" name=""/>
        <dsp:cNvSpPr/>
      </dsp:nvSpPr>
      <dsp:spPr>
        <a:xfrm>
          <a:off x="2207055" y="3911777"/>
          <a:ext cx="2858696" cy="114347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marL="0" lvl="0" indent="0" algn="ctr" defTabSz="1066800">
            <a:lnSpc>
              <a:spcPct val="90000"/>
            </a:lnSpc>
            <a:spcBef>
              <a:spcPct val="0"/>
            </a:spcBef>
            <a:spcAft>
              <a:spcPct val="35000"/>
            </a:spcAft>
            <a:buNone/>
          </a:pPr>
          <a:r>
            <a:rPr lang="en-CA" sz="2400" b="1" kern="1200" dirty="0">
              <a:solidFill>
                <a:srgbClr val="FF0000"/>
              </a:solidFill>
            </a:rPr>
            <a:t>The Frightened One **</a:t>
          </a:r>
        </a:p>
      </dsp:txBody>
      <dsp:txXfrm>
        <a:off x="2778794" y="3911777"/>
        <a:ext cx="1715218" cy="114347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89E9EA-F5E7-456F-99D3-6E40AD5429F2}">
      <dsp:nvSpPr>
        <dsp:cNvPr id="0" name=""/>
        <dsp:cNvSpPr/>
      </dsp:nvSpPr>
      <dsp:spPr>
        <a:xfrm>
          <a:off x="1651345" y="-79094"/>
          <a:ext cx="4959331" cy="4959331"/>
        </a:xfrm>
        <a:prstGeom prst="circularArrow">
          <a:avLst>
            <a:gd name="adj1" fmla="val 5544"/>
            <a:gd name="adj2" fmla="val 330680"/>
            <a:gd name="adj3" fmla="val 14501944"/>
            <a:gd name="adj4" fmla="val 16958147"/>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C84C71-3642-4DCF-979E-DDF1BA361CAE}">
      <dsp:nvSpPr>
        <dsp:cNvPr id="0" name=""/>
        <dsp:cNvSpPr/>
      </dsp:nvSpPr>
      <dsp:spPr>
        <a:xfrm>
          <a:off x="3351449" y="-45870"/>
          <a:ext cx="1559123" cy="77956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CA" sz="1800" b="1" kern="1200" dirty="0">
              <a:solidFill>
                <a:srgbClr val="FFC000"/>
              </a:solidFill>
            </a:rPr>
            <a:t>A game of hide and seek</a:t>
          </a:r>
        </a:p>
      </dsp:txBody>
      <dsp:txXfrm>
        <a:off x="3389504" y="-7815"/>
        <a:ext cx="1483013" cy="703451"/>
      </dsp:txXfrm>
    </dsp:sp>
    <dsp:sp modelId="{DD4DAD63-F9CB-4138-9A25-BB36BDA1F692}">
      <dsp:nvSpPr>
        <dsp:cNvPr id="0" name=""/>
        <dsp:cNvSpPr/>
      </dsp:nvSpPr>
      <dsp:spPr>
        <a:xfrm>
          <a:off x="4823859" y="750393"/>
          <a:ext cx="1888800" cy="77956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CA" sz="1800" b="1" kern="1200" dirty="0">
              <a:solidFill>
                <a:srgbClr val="FFC000"/>
              </a:solidFill>
            </a:rPr>
            <a:t>He</a:t>
          </a:r>
          <a:r>
            <a:rPr lang="en-CA" sz="1800" b="1" kern="1200" baseline="0" dirty="0">
              <a:solidFill>
                <a:srgbClr val="FFC000"/>
              </a:solidFill>
            </a:rPr>
            <a:t> hides</a:t>
          </a:r>
        </a:p>
        <a:p>
          <a:pPr marL="0" lvl="0" indent="0" algn="ctr" defTabSz="800100">
            <a:lnSpc>
              <a:spcPct val="90000"/>
            </a:lnSpc>
            <a:spcBef>
              <a:spcPct val="0"/>
            </a:spcBef>
            <a:spcAft>
              <a:spcPct val="35000"/>
            </a:spcAft>
            <a:buNone/>
          </a:pPr>
          <a:r>
            <a:rPr lang="en-CA" sz="1800" b="1" kern="1200" baseline="0" dirty="0">
              <a:solidFill>
                <a:srgbClr val="FFC000"/>
              </a:solidFill>
            </a:rPr>
            <a:t>everywhere</a:t>
          </a:r>
          <a:endParaRPr lang="en-CA" sz="1800" b="1" kern="1200" dirty="0">
            <a:solidFill>
              <a:srgbClr val="FFC000"/>
            </a:solidFill>
          </a:endParaRPr>
        </a:p>
      </dsp:txBody>
      <dsp:txXfrm>
        <a:off x="4861914" y="788448"/>
        <a:ext cx="1812690" cy="703451"/>
      </dsp:txXfrm>
    </dsp:sp>
    <dsp:sp modelId="{87959938-D30E-4E25-A293-8C6902DC4D16}">
      <dsp:nvSpPr>
        <dsp:cNvPr id="0" name=""/>
        <dsp:cNvSpPr/>
      </dsp:nvSpPr>
      <dsp:spPr>
        <a:xfrm>
          <a:off x="5491132" y="2428795"/>
          <a:ext cx="1559123" cy="113614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CA" sz="1600" b="1" kern="1200" dirty="0">
              <a:solidFill>
                <a:srgbClr val="FFC000"/>
              </a:solidFill>
            </a:rPr>
            <a:t>He appears in suffering, when I least expect it</a:t>
          </a:r>
        </a:p>
      </dsp:txBody>
      <dsp:txXfrm>
        <a:off x="5546594" y="2484257"/>
        <a:ext cx="1448199" cy="1025224"/>
      </dsp:txXfrm>
    </dsp:sp>
    <dsp:sp modelId="{D41A236D-745C-4F1F-B819-3B7A0B7D78A7}">
      <dsp:nvSpPr>
        <dsp:cNvPr id="0" name=""/>
        <dsp:cNvSpPr/>
      </dsp:nvSpPr>
      <dsp:spPr>
        <a:xfrm>
          <a:off x="4268455" y="4003872"/>
          <a:ext cx="1559123" cy="77956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CA" sz="1800" b="1" kern="1200" dirty="0">
              <a:solidFill>
                <a:srgbClr val="FFC000"/>
              </a:solidFill>
            </a:rPr>
            <a:t>Always different</a:t>
          </a:r>
        </a:p>
      </dsp:txBody>
      <dsp:txXfrm>
        <a:off x="4306510" y="4041927"/>
        <a:ext cx="1483013" cy="703451"/>
      </dsp:txXfrm>
    </dsp:sp>
    <dsp:sp modelId="{1871B791-25E2-48EE-A670-5F7FA227BB18}">
      <dsp:nvSpPr>
        <dsp:cNvPr id="0" name=""/>
        <dsp:cNvSpPr/>
      </dsp:nvSpPr>
      <dsp:spPr>
        <a:xfrm>
          <a:off x="2417637" y="3880630"/>
          <a:ext cx="1559123" cy="9671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CA" sz="1800" b="1" kern="1200" dirty="0">
              <a:solidFill>
                <a:srgbClr val="FFC000"/>
              </a:solidFill>
            </a:rPr>
            <a:t>Always  with a new disguise</a:t>
          </a:r>
        </a:p>
      </dsp:txBody>
      <dsp:txXfrm>
        <a:off x="2464847" y="3927840"/>
        <a:ext cx="1464703" cy="872680"/>
      </dsp:txXfrm>
    </dsp:sp>
    <dsp:sp modelId="{B4B5AB1F-096C-4A44-A839-A01B5F535E32}">
      <dsp:nvSpPr>
        <dsp:cNvPr id="0" name=""/>
        <dsp:cNvSpPr/>
      </dsp:nvSpPr>
      <dsp:spPr>
        <a:xfrm>
          <a:off x="1273408" y="2539582"/>
          <a:ext cx="1559123" cy="77956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CA" sz="1800" b="1" kern="1200" dirty="0">
              <a:solidFill>
                <a:srgbClr val="FFC000"/>
              </a:solidFill>
            </a:rPr>
            <a:t>Yet always the same</a:t>
          </a:r>
        </a:p>
      </dsp:txBody>
      <dsp:txXfrm>
        <a:off x="1311463" y="2577637"/>
        <a:ext cx="1483013" cy="703451"/>
      </dsp:txXfrm>
    </dsp:sp>
    <dsp:sp modelId="{A4DB3514-C1E7-49A3-95EE-0DF6409264CA}">
      <dsp:nvSpPr>
        <dsp:cNvPr id="0" name=""/>
        <dsp:cNvSpPr/>
      </dsp:nvSpPr>
      <dsp:spPr>
        <a:xfrm>
          <a:off x="1681779" y="750393"/>
          <a:ext cx="1559123" cy="77956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CA" sz="1800" b="1" kern="1200" dirty="0"/>
            <a:t> </a:t>
          </a:r>
          <a:r>
            <a:rPr lang="en-CA" sz="1800" b="1" kern="1200" dirty="0">
              <a:solidFill>
                <a:srgbClr val="FFC000"/>
              </a:solidFill>
            </a:rPr>
            <a:t>It is always Him</a:t>
          </a:r>
        </a:p>
      </dsp:txBody>
      <dsp:txXfrm>
        <a:off x="1719834" y="788448"/>
        <a:ext cx="1483013" cy="703451"/>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7C928B-6956-40A0-AFEE-6D59CB3D49A9}">
      <dsp:nvSpPr>
        <dsp:cNvPr id="0" name=""/>
        <dsp:cNvSpPr/>
      </dsp:nvSpPr>
      <dsp:spPr>
        <a:xfrm>
          <a:off x="438540" y="0"/>
          <a:ext cx="7205104" cy="452596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641C2D-2AC4-414C-BBB4-E9A715B3BAC3}">
      <dsp:nvSpPr>
        <dsp:cNvPr id="0" name=""/>
        <dsp:cNvSpPr/>
      </dsp:nvSpPr>
      <dsp:spPr>
        <a:xfrm>
          <a:off x="3725" y="1357788"/>
          <a:ext cx="1628681" cy="18103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CA" sz="2400" b="1" kern="1200" dirty="0">
              <a:latin typeface="Calibri" panose="020F0502020204030204" pitchFamily="34" charset="0"/>
              <a:cs typeface="Calibri" panose="020F0502020204030204" pitchFamily="34" charset="0"/>
            </a:rPr>
            <a:t>Recognize the suffering</a:t>
          </a:r>
        </a:p>
      </dsp:txBody>
      <dsp:txXfrm>
        <a:off x="83231" y="1437294"/>
        <a:ext cx="1469669" cy="1651373"/>
      </dsp:txXfrm>
    </dsp:sp>
    <dsp:sp modelId="{78A1B699-2675-4E76-8525-3E2338F8977B}">
      <dsp:nvSpPr>
        <dsp:cNvPr id="0" name=""/>
        <dsp:cNvSpPr/>
      </dsp:nvSpPr>
      <dsp:spPr>
        <a:xfrm>
          <a:off x="1713840" y="1357788"/>
          <a:ext cx="1628681" cy="18103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CA" sz="2600" b="1" kern="1200" dirty="0">
              <a:latin typeface="Calibri" panose="020F0502020204030204" pitchFamily="34" charset="0"/>
              <a:cs typeface="Calibri" panose="020F0502020204030204" pitchFamily="34" charset="0"/>
            </a:rPr>
            <a:t>Give it a name</a:t>
          </a:r>
        </a:p>
      </dsp:txBody>
      <dsp:txXfrm>
        <a:off x="1793346" y="1437294"/>
        <a:ext cx="1469669" cy="1651373"/>
      </dsp:txXfrm>
    </dsp:sp>
    <dsp:sp modelId="{07051DC7-435A-4D6A-96B4-8394E64BABBE}">
      <dsp:nvSpPr>
        <dsp:cNvPr id="0" name=""/>
        <dsp:cNvSpPr/>
      </dsp:nvSpPr>
      <dsp:spPr>
        <a:xfrm>
          <a:off x="3423955" y="1357788"/>
          <a:ext cx="1628681" cy="18103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CA" sz="2600" b="1" kern="1200" dirty="0">
              <a:latin typeface="Calibri" panose="020F0502020204030204" pitchFamily="34" charset="0"/>
              <a:cs typeface="Calibri" panose="020F0502020204030204" pitchFamily="34" charset="0"/>
            </a:rPr>
            <a:t>Love Him  in that suffering</a:t>
          </a:r>
        </a:p>
      </dsp:txBody>
      <dsp:txXfrm>
        <a:off x="3503461" y="1437294"/>
        <a:ext cx="1469669" cy="1651373"/>
      </dsp:txXfrm>
    </dsp:sp>
    <dsp:sp modelId="{D81157EB-8074-47F2-99C9-0BAD7193276A}">
      <dsp:nvSpPr>
        <dsp:cNvPr id="0" name=""/>
        <dsp:cNvSpPr/>
      </dsp:nvSpPr>
      <dsp:spPr>
        <a:xfrm>
          <a:off x="5134071" y="1357788"/>
          <a:ext cx="1628681" cy="18103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CA" sz="2600" b="1" kern="1200" dirty="0">
              <a:latin typeface="Calibri" panose="020F0502020204030204" pitchFamily="34" charset="0"/>
              <a:cs typeface="Calibri" panose="020F0502020204030204" pitchFamily="34" charset="0"/>
            </a:rPr>
            <a:t>Jesus will manifest Himself </a:t>
          </a:r>
        </a:p>
      </dsp:txBody>
      <dsp:txXfrm>
        <a:off x="5213577" y="1437294"/>
        <a:ext cx="1469669" cy="1651373"/>
      </dsp:txXfrm>
    </dsp:sp>
    <dsp:sp modelId="{5A83040B-C3FF-47B5-A5A5-5DC6F3A8AFCA}">
      <dsp:nvSpPr>
        <dsp:cNvPr id="0" name=""/>
        <dsp:cNvSpPr/>
      </dsp:nvSpPr>
      <dsp:spPr>
        <a:xfrm>
          <a:off x="6844186" y="1357788"/>
          <a:ext cx="1628681" cy="18103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CA" sz="2600" b="1" kern="1200" dirty="0">
              <a:latin typeface="Calibri" panose="020F0502020204030204" pitchFamily="34" charset="0"/>
              <a:cs typeface="Calibri" panose="020F0502020204030204" pitchFamily="34" charset="0"/>
            </a:rPr>
            <a:t>Joy and peace will follow</a:t>
          </a:r>
        </a:p>
      </dsp:txBody>
      <dsp:txXfrm>
        <a:off x="6923692" y="1437294"/>
        <a:ext cx="1469669" cy="1651373"/>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F37FC6-F4A7-4EA5-8E24-D57E31DEABD6}">
      <dsp:nvSpPr>
        <dsp:cNvPr id="0" name=""/>
        <dsp:cNvSpPr/>
      </dsp:nvSpPr>
      <dsp:spPr>
        <a:xfrm>
          <a:off x="-5116967" y="-710956"/>
          <a:ext cx="6093694" cy="6093694"/>
        </a:xfrm>
        <a:prstGeom prst="blockArc">
          <a:avLst>
            <a:gd name="adj1" fmla="val 18900000"/>
            <a:gd name="adj2" fmla="val 2700000"/>
            <a:gd name="adj3" fmla="val 354"/>
          </a:avLst>
        </a:prstGeom>
        <a:noFill/>
        <a:ln w="12700" cap="flat" cmpd="sng" algn="ctr">
          <a:solidFill>
            <a:schemeClr val="accent1">
              <a:shade val="60000"/>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EE7E1509-0D4E-4FC6-B1B2-8C071097F39E}">
      <dsp:nvSpPr>
        <dsp:cNvPr id="0" name=""/>
        <dsp:cNvSpPr/>
      </dsp:nvSpPr>
      <dsp:spPr>
        <a:xfrm>
          <a:off x="586437" y="317532"/>
          <a:ext cx="7538938" cy="1913314"/>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18497" tIns="91440" rIns="91440" bIns="91440" numCol="1" spcCol="1270" anchor="t" anchorCtr="0">
          <a:noAutofit/>
        </a:bodyPr>
        <a:lstStyle/>
        <a:p>
          <a:pPr marL="0" lvl="0" indent="0" algn="l" defTabSz="1600200">
            <a:lnSpc>
              <a:spcPct val="90000"/>
            </a:lnSpc>
            <a:spcBef>
              <a:spcPct val="0"/>
            </a:spcBef>
            <a:spcAft>
              <a:spcPct val="35000"/>
            </a:spcAft>
            <a:buNone/>
          </a:pPr>
          <a:r>
            <a:rPr lang="en-CA" sz="3600" b="1" kern="1200" dirty="0">
              <a:solidFill>
                <a:schemeClr val="tx1"/>
              </a:solidFill>
              <a:latin typeface="Calibri" panose="020F0502020204030204" pitchFamily="34" charset="0"/>
              <a:cs typeface="Calibri" panose="020F0502020204030204" pitchFamily="34" charset="0"/>
            </a:rPr>
            <a:t>That suffering, accepted and loved</a:t>
          </a:r>
        </a:p>
        <a:p>
          <a:pPr marL="0" lvl="0" indent="0" algn="l" defTabSz="1600200">
            <a:lnSpc>
              <a:spcPct val="90000"/>
            </a:lnSpc>
            <a:spcBef>
              <a:spcPct val="0"/>
            </a:spcBef>
            <a:spcAft>
              <a:spcPct val="35000"/>
            </a:spcAft>
            <a:buNone/>
          </a:pPr>
          <a:endParaRPr lang="en-CA" sz="3600" kern="1200" dirty="0"/>
        </a:p>
        <a:p>
          <a:pPr marL="0" lvl="0" indent="0" algn="l" defTabSz="1600200">
            <a:lnSpc>
              <a:spcPct val="90000"/>
            </a:lnSpc>
            <a:spcBef>
              <a:spcPct val="0"/>
            </a:spcBef>
            <a:spcAft>
              <a:spcPct val="35000"/>
            </a:spcAft>
            <a:buNone/>
          </a:pPr>
          <a:endParaRPr lang="en-CA" sz="3600" kern="1200" dirty="0"/>
        </a:p>
        <a:p>
          <a:pPr marL="0" lvl="0" indent="0" algn="l" defTabSz="1600200">
            <a:lnSpc>
              <a:spcPct val="90000"/>
            </a:lnSpc>
            <a:spcBef>
              <a:spcPct val="0"/>
            </a:spcBef>
            <a:spcAft>
              <a:spcPct val="35000"/>
            </a:spcAft>
            <a:buNone/>
          </a:pPr>
          <a:endParaRPr lang="en-CA" sz="3600" kern="1200" dirty="0"/>
        </a:p>
        <a:p>
          <a:pPr marL="0" lvl="0" indent="0" algn="l" defTabSz="1600200">
            <a:lnSpc>
              <a:spcPct val="90000"/>
            </a:lnSpc>
            <a:spcBef>
              <a:spcPct val="0"/>
            </a:spcBef>
            <a:spcAft>
              <a:spcPct val="35000"/>
            </a:spcAft>
            <a:buNone/>
          </a:pPr>
          <a:endParaRPr lang="en-CA" sz="3600" kern="1200" dirty="0"/>
        </a:p>
        <a:p>
          <a:pPr marL="285750" lvl="1" indent="-285750" algn="l" defTabSz="1600200">
            <a:lnSpc>
              <a:spcPct val="90000"/>
            </a:lnSpc>
            <a:spcBef>
              <a:spcPct val="0"/>
            </a:spcBef>
            <a:spcAft>
              <a:spcPct val="15000"/>
            </a:spcAft>
            <a:buChar char="•"/>
          </a:pPr>
          <a:r>
            <a:rPr lang="en-CA" sz="3600" kern="1200"/>
            <a:t>That suffering  loved</a:t>
          </a:r>
          <a:endParaRPr lang="en-CA" sz="3600" kern="1200" dirty="0"/>
        </a:p>
      </dsp:txBody>
      <dsp:txXfrm>
        <a:off x="586437" y="317532"/>
        <a:ext cx="7538938" cy="1913314"/>
      </dsp:txXfrm>
    </dsp:sp>
    <dsp:sp modelId="{733E36AD-4DC0-47B2-A937-CBA2F73B0408}">
      <dsp:nvSpPr>
        <dsp:cNvPr id="0" name=""/>
        <dsp:cNvSpPr/>
      </dsp:nvSpPr>
      <dsp:spPr>
        <a:xfrm>
          <a:off x="62458" y="412356"/>
          <a:ext cx="1131490" cy="1131490"/>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07FBAE48-EF06-44BC-BA1F-D796774B8C29}">
      <dsp:nvSpPr>
        <dsp:cNvPr id="0" name=""/>
        <dsp:cNvSpPr/>
      </dsp:nvSpPr>
      <dsp:spPr>
        <a:xfrm>
          <a:off x="1019699" y="1612777"/>
          <a:ext cx="7209900" cy="1590242"/>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18497" tIns="91440" rIns="91440" bIns="91440" numCol="1" spcCol="1270" anchor="ctr" anchorCtr="0">
          <a:noAutofit/>
        </a:bodyPr>
        <a:lstStyle/>
        <a:p>
          <a:pPr marL="0" lvl="0" indent="0" algn="l" defTabSz="1600200">
            <a:lnSpc>
              <a:spcPct val="90000"/>
            </a:lnSpc>
            <a:spcBef>
              <a:spcPct val="0"/>
            </a:spcBef>
            <a:spcAft>
              <a:spcPct val="35000"/>
            </a:spcAft>
            <a:buNone/>
          </a:pPr>
          <a:r>
            <a:rPr lang="en-CA" sz="3600" b="1" kern="1200" dirty="0">
              <a:solidFill>
                <a:schemeClr val="tx1"/>
              </a:solidFill>
              <a:latin typeface="Calibri" panose="020F0502020204030204" pitchFamily="34" charset="0"/>
              <a:cs typeface="Calibri" panose="020F0502020204030204" pitchFamily="34" charset="0"/>
            </a:rPr>
            <a:t>is magically transformed into joy</a:t>
          </a:r>
        </a:p>
      </dsp:txBody>
      <dsp:txXfrm>
        <a:off x="1019699" y="1612777"/>
        <a:ext cx="7209900" cy="1590242"/>
      </dsp:txXfrm>
    </dsp:sp>
    <dsp:sp modelId="{C35B8BA8-5C81-468A-AADC-D0922CB3E4B2}">
      <dsp:nvSpPr>
        <dsp:cNvPr id="0" name=""/>
        <dsp:cNvSpPr/>
      </dsp:nvSpPr>
      <dsp:spPr>
        <a:xfrm>
          <a:off x="391495" y="1770145"/>
          <a:ext cx="1131490" cy="1131490"/>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BE686851-791C-448E-BFB4-F16BD59FBF26}">
      <dsp:nvSpPr>
        <dsp:cNvPr id="0" name=""/>
        <dsp:cNvSpPr/>
      </dsp:nvSpPr>
      <dsp:spPr>
        <a:xfrm>
          <a:off x="628203" y="2966271"/>
          <a:ext cx="7538938" cy="1454816"/>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18497" tIns="81280" rIns="81280" bIns="8128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en-CA" sz="3200" kern="1200" dirty="0"/>
        </a:p>
        <a:p>
          <a:pPr marL="285750" lvl="0" indent="0" algn="l" defTabSz="1422400">
            <a:lnSpc>
              <a:spcPct val="90000"/>
            </a:lnSpc>
            <a:spcBef>
              <a:spcPct val="0"/>
            </a:spcBef>
            <a:spcAft>
              <a:spcPct val="15000"/>
            </a:spcAft>
            <a:buNone/>
          </a:pPr>
          <a:r>
            <a:rPr lang="en-CA" sz="3600" b="1" kern="1200" dirty="0">
              <a:solidFill>
                <a:schemeClr val="tx1"/>
              </a:solidFill>
              <a:latin typeface="Calibri" panose="020F0502020204030204" pitchFamily="34" charset="0"/>
              <a:cs typeface="Calibri" panose="020F0502020204030204" pitchFamily="34" charset="0"/>
            </a:rPr>
            <a:t>because Jesus Forsaken is Love</a:t>
          </a:r>
        </a:p>
      </dsp:txBody>
      <dsp:txXfrm>
        <a:off x="628203" y="2966271"/>
        <a:ext cx="7538938" cy="1454816"/>
      </dsp:txXfrm>
    </dsp:sp>
    <dsp:sp modelId="{F4E64D36-0621-407F-8DA1-1ED68BC12D80}">
      <dsp:nvSpPr>
        <dsp:cNvPr id="0" name=""/>
        <dsp:cNvSpPr/>
      </dsp:nvSpPr>
      <dsp:spPr>
        <a:xfrm>
          <a:off x="62458" y="3127934"/>
          <a:ext cx="1131490" cy="1131490"/>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8B8F1E-05CC-4EFC-AB16-AB14999C3216}">
      <dsp:nvSpPr>
        <dsp:cNvPr id="0" name=""/>
        <dsp:cNvSpPr/>
      </dsp:nvSpPr>
      <dsp:spPr>
        <a:xfrm>
          <a:off x="0" y="191034"/>
          <a:ext cx="10506456" cy="1712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CA" sz="2400" kern="1200" dirty="0">
              <a:solidFill>
                <a:schemeClr val="tx1"/>
              </a:solidFill>
              <a:latin typeface="Calibri" panose="020F0502020204030204" pitchFamily="34" charset="0"/>
              <a:cs typeface="Calibri" panose="020F0502020204030204" pitchFamily="34" charset="0"/>
            </a:rPr>
            <a:t>As I mentioned previously, Chiara and her first companions were struck by Jesus’ </a:t>
          </a:r>
          <a:r>
            <a:rPr lang="en-CA" sz="2400" b="1" kern="1200" dirty="0">
              <a:solidFill>
                <a:schemeClr val="tx1"/>
              </a:solidFill>
              <a:latin typeface="Calibri" panose="020F0502020204030204" pitchFamily="34" charset="0"/>
              <a:cs typeface="Calibri" panose="020F0502020204030204" pitchFamily="34" charset="0"/>
            </a:rPr>
            <a:t>New Commandment</a:t>
          </a:r>
          <a:r>
            <a:rPr lang="en-CA" sz="2400" kern="1200" dirty="0">
              <a:solidFill>
                <a:schemeClr val="tx1"/>
              </a:solidFill>
              <a:latin typeface="Calibri" panose="020F0502020204030204" pitchFamily="34" charset="0"/>
              <a:cs typeface="Calibri" panose="020F0502020204030204" pitchFamily="34" charset="0"/>
            </a:rPr>
            <a:t>, “Love one another </a:t>
          </a:r>
          <a:r>
            <a:rPr lang="en-CA" sz="2400" b="1" kern="1200" dirty="0">
              <a:solidFill>
                <a:schemeClr val="tx1"/>
              </a:solidFill>
              <a:latin typeface="Calibri" panose="020F0502020204030204" pitchFamily="34" charset="0"/>
              <a:cs typeface="Calibri" panose="020F0502020204030204" pitchFamily="34" charset="0"/>
            </a:rPr>
            <a:t>AS</a:t>
          </a:r>
          <a:r>
            <a:rPr lang="en-CA" sz="2400" kern="1200" dirty="0">
              <a:solidFill>
                <a:schemeClr val="tx1"/>
              </a:solidFill>
              <a:latin typeface="Calibri" panose="020F0502020204030204" pitchFamily="34" charset="0"/>
              <a:cs typeface="Calibri" panose="020F0502020204030204" pitchFamily="34" charset="0"/>
            </a:rPr>
            <a:t> I have loved you”.   That word </a:t>
          </a:r>
          <a:r>
            <a:rPr lang="en-CA" sz="2400" b="1" kern="1200" dirty="0">
              <a:solidFill>
                <a:srgbClr val="FF0000"/>
              </a:solidFill>
              <a:latin typeface="Calibri" panose="020F0502020204030204" pitchFamily="34" charset="0"/>
              <a:cs typeface="Calibri" panose="020F0502020204030204" pitchFamily="34" charset="0"/>
            </a:rPr>
            <a:t>AS</a:t>
          </a:r>
          <a:r>
            <a:rPr lang="en-CA" sz="2400" kern="1200" dirty="0">
              <a:solidFill>
                <a:schemeClr val="tx1"/>
              </a:solidFill>
              <a:latin typeface="Calibri" panose="020F0502020204030204" pitchFamily="34" charset="0"/>
              <a:cs typeface="Calibri" panose="020F0502020204030204" pitchFamily="34" charset="0"/>
            </a:rPr>
            <a:t>! They knew they had to be ready to give everything, in every situation according to God’s will for them, asking for His wisdom and prudence.</a:t>
          </a:r>
          <a:endParaRPr lang="en-US" sz="2400" kern="1200" dirty="0">
            <a:solidFill>
              <a:schemeClr val="tx1"/>
            </a:solidFill>
            <a:latin typeface="Calibri" panose="020F0502020204030204" pitchFamily="34" charset="0"/>
            <a:cs typeface="Calibri" panose="020F0502020204030204" pitchFamily="34" charset="0"/>
          </a:endParaRPr>
        </a:p>
      </dsp:txBody>
      <dsp:txXfrm>
        <a:off x="83616" y="274650"/>
        <a:ext cx="10339224" cy="1545648"/>
      </dsp:txXfrm>
    </dsp:sp>
    <dsp:sp modelId="{80015947-6CEB-45CF-B9F7-9F0BECE3B58E}">
      <dsp:nvSpPr>
        <dsp:cNvPr id="0" name=""/>
        <dsp:cNvSpPr/>
      </dsp:nvSpPr>
      <dsp:spPr>
        <a:xfrm>
          <a:off x="0" y="1973034"/>
          <a:ext cx="10506456" cy="1712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CA" sz="2400" kern="1200" dirty="0">
              <a:solidFill>
                <a:schemeClr val="tx1"/>
              </a:solidFill>
              <a:latin typeface="Calibri" panose="020F0502020204030204" pitchFamily="34" charset="0"/>
              <a:cs typeface="Calibri" panose="020F0502020204030204" pitchFamily="34" charset="0"/>
            </a:rPr>
            <a:t>Jesus tells us that whatever we do to the least, we do to Him. Our neighbour is whoever is next to us in the present moment.</a:t>
          </a:r>
        </a:p>
        <a:p>
          <a:pPr marL="0" lvl="0" indent="0" algn="l" defTabSz="1066800">
            <a:lnSpc>
              <a:spcPct val="90000"/>
            </a:lnSpc>
            <a:spcBef>
              <a:spcPct val="0"/>
            </a:spcBef>
            <a:spcAft>
              <a:spcPct val="35000"/>
            </a:spcAft>
            <a:buNone/>
          </a:pPr>
          <a:r>
            <a:rPr lang="en-CA" sz="2200" kern="1200" dirty="0">
              <a:latin typeface="Calibri" panose="020F0502020204030204" pitchFamily="34" charset="0"/>
              <a:cs typeface="Calibri" panose="020F0502020204030204" pitchFamily="34" charset="0"/>
            </a:rPr>
            <a:t>Two small experiences</a:t>
          </a:r>
          <a:endParaRPr lang="en-US" sz="2200" kern="1200" dirty="0">
            <a:latin typeface="Calibri" panose="020F0502020204030204" pitchFamily="34" charset="0"/>
            <a:cs typeface="Calibri" panose="020F0502020204030204" pitchFamily="34" charset="0"/>
          </a:endParaRPr>
        </a:p>
      </dsp:txBody>
      <dsp:txXfrm>
        <a:off x="83616" y="2056650"/>
        <a:ext cx="10339224" cy="1545648"/>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8B8F1E-05CC-4EFC-AB16-AB14999C3216}">
      <dsp:nvSpPr>
        <dsp:cNvPr id="0" name=""/>
        <dsp:cNvSpPr/>
      </dsp:nvSpPr>
      <dsp:spPr>
        <a:xfrm>
          <a:off x="0" y="129293"/>
          <a:ext cx="10506456" cy="17760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CA" sz="23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 always realized that the Focolare spirituality helped put my life together between my moments of worship and trying to pray, and my moments of action in the world. </a:t>
          </a:r>
        </a:p>
        <a:p>
          <a:pPr marL="0" lvl="0" indent="0" algn="l" defTabSz="1022350">
            <a:lnSpc>
              <a:spcPct val="90000"/>
            </a:lnSpc>
            <a:spcBef>
              <a:spcPct val="0"/>
            </a:spcBef>
            <a:spcAft>
              <a:spcPct val="35000"/>
            </a:spcAft>
            <a:buNone/>
          </a:pPr>
          <a:r>
            <a:rPr lang="en-CA" sz="23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 more we love our neighbour, in Christ, for himself surely, but as part of our love for Christ, the more we love God. </a:t>
          </a:r>
          <a:endParaRPr lang="en-US" sz="2300" kern="1200" dirty="0">
            <a:solidFill>
              <a:schemeClr val="tx1"/>
            </a:solidFill>
            <a:latin typeface="Calibri" panose="020F0502020204030204" pitchFamily="34" charset="0"/>
            <a:cs typeface="Calibri" panose="020F0502020204030204" pitchFamily="34" charset="0"/>
          </a:endParaRPr>
        </a:p>
      </dsp:txBody>
      <dsp:txXfrm>
        <a:off x="86700" y="215993"/>
        <a:ext cx="10333056" cy="1602660"/>
      </dsp:txXfrm>
    </dsp:sp>
    <dsp:sp modelId="{80015947-6CEB-45CF-B9F7-9F0BECE3B58E}">
      <dsp:nvSpPr>
        <dsp:cNvPr id="0" name=""/>
        <dsp:cNvSpPr/>
      </dsp:nvSpPr>
      <dsp:spPr>
        <a:xfrm>
          <a:off x="0" y="1971594"/>
          <a:ext cx="10506456" cy="17760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CA" sz="2400" b="1"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 Christian is one who loves all the time. </a:t>
          </a:r>
          <a:endParaRPr lang="en-US" sz="2400" b="1" kern="1200" dirty="0">
            <a:latin typeface="Calibri" panose="020F0502020204030204" pitchFamily="34" charset="0"/>
            <a:cs typeface="Calibri" panose="020F0502020204030204" pitchFamily="34" charset="0"/>
          </a:endParaRPr>
        </a:p>
      </dsp:txBody>
      <dsp:txXfrm>
        <a:off x="86700" y="2058294"/>
        <a:ext cx="10333056" cy="16026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619C88-CE4A-4947-AF76-F6D8776BA95F}">
      <dsp:nvSpPr>
        <dsp:cNvPr id="0" name=""/>
        <dsp:cNvSpPr/>
      </dsp:nvSpPr>
      <dsp:spPr>
        <a:xfrm>
          <a:off x="0" y="52307"/>
          <a:ext cx="10168127" cy="3589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CA" sz="2600" kern="1200" dirty="0">
              <a:solidFill>
                <a:schemeClr val="tx1"/>
              </a:solidFill>
            </a:rPr>
            <a:t>On the feast of Christ the King, they gathered around the altar after Mass, and asked Jesus what He wanted from them. The reading that day, was Jesus’ last prayer, “</a:t>
          </a:r>
          <a:r>
            <a:rPr lang="en-CA" sz="2600" b="1" kern="1200" dirty="0">
              <a:solidFill>
                <a:schemeClr val="tx1"/>
              </a:solidFill>
            </a:rPr>
            <a:t>Father, may they all be one as You are in Me and I am in You,</a:t>
          </a:r>
          <a:r>
            <a:rPr lang="en-CA" sz="2600" kern="1200" dirty="0">
              <a:solidFill>
                <a:schemeClr val="tx1"/>
              </a:solidFill>
            </a:rPr>
            <a:t> </a:t>
          </a:r>
          <a:r>
            <a:rPr lang="en-CA" sz="2600" b="1" kern="1200" dirty="0">
              <a:solidFill>
                <a:schemeClr val="tx1"/>
              </a:solidFill>
            </a:rPr>
            <a:t>may they be one in Us so that the world will believe.</a:t>
          </a:r>
          <a:r>
            <a:rPr lang="en-CA" sz="2600" kern="1200" dirty="0">
              <a:solidFill>
                <a:schemeClr val="tx1"/>
              </a:solidFill>
            </a:rPr>
            <a:t>” </a:t>
          </a:r>
        </a:p>
        <a:p>
          <a:pPr marL="0" lvl="0" indent="0" algn="l" defTabSz="1155700">
            <a:lnSpc>
              <a:spcPct val="90000"/>
            </a:lnSpc>
            <a:spcBef>
              <a:spcPct val="0"/>
            </a:spcBef>
            <a:spcAft>
              <a:spcPct val="35000"/>
            </a:spcAft>
            <a:buNone/>
          </a:pPr>
          <a:r>
            <a:rPr lang="en-CA" sz="2600" kern="1200" dirty="0">
              <a:solidFill>
                <a:schemeClr val="tx1"/>
              </a:solidFill>
            </a:rPr>
            <a:t>They sensed that day, that this is what they were born for, to contribute to the fulfillment of Jesus’ last prayer for that unity that comes from the Trinity.</a:t>
          </a:r>
        </a:p>
      </dsp:txBody>
      <dsp:txXfrm>
        <a:off x="175228" y="227535"/>
        <a:ext cx="9817671" cy="3239104"/>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B47A18-ACA2-42B5-897A-24F631EA52F1}">
      <dsp:nvSpPr>
        <dsp:cNvPr id="0" name=""/>
        <dsp:cNvSpPr/>
      </dsp:nvSpPr>
      <dsp:spPr>
        <a:xfrm>
          <a:off x="0" y="423880"/>
          <a:ext cx="6967728" cy="233191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CA" sz="2300" kern="1200" dirty="0">
              <a:solidFill>
                <a:schemeClr val="tx1"/>
              </a:solidFill>
              <a:latin typeface="Calibri" panose="020F0502020204030204" pitchFamily="34" charset="0"/>
              <a:cs typeface="Calibri" panose="020F0502020204030204" pitchFamily="34" charset="0"/>
            </a:rPr>
            <a:t>Chiara was a teacher by profession, so she was always conscious of how to communicate their discovery of God as Love.</a:t>
          </a:r>
          <a:endParaRPr lang="en-US" sz="2300" kern="1200" dirty="0">
            <a:solidFill>
              <a:schemeClr val="tx1"/>
            </a:solidFill>
            <a:latin typeface="Calibri" panose="020F0502020204030204" pitchFamily="34" charset="0"/>
            <a:cs typeface="Calibri" panose="020F0502020204030204" pitchFamily="34" charset="0"/>
          </a:endParaRPr>
        </a:p>
      </dsp:txBody>
      <dsp:txXfrm>
        <a:off x="113835" y="537715"/>
        <a:ext cx="6740058" cy="2104249"/>
      </dsp:txXfrm>
    </dsp:sp>
    <dsp:sp modelId="{640E80E7-466F-48A2-B2EF-48D5F6D0D8BA}">
      <dsp:nvSpPr>
        <dsp:cNvPr id="0" name=""/>
        <dsp:cNvSpPr/>
      </dsp:nvSpPr>
      <dsp:spPr>
        <a:xfrm>
          <a:off x="0" y="2822040"/>
          <a:ext cx="6967728" cy="2331919"/>
        </a:xfrm>
        <a:prstGeom prst="roundRect">
          <a:avLst/>
        </a:prstGeom>
        <a:solidFill>
          <a:schemeClr val="accent2">
            <a:hueOff val="-1509642"/>
            <a:satOff val="-10290"/>
            <a:lumOff val="-39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CA" sz="2300" kern="1200" dirty="0">
              <a:solidFill>
                <a:schemeClr val="tx1"/>
              </a:solidFill>
              <a:latin typeface="Calibri" panose="020F0502020204030204" pitchFamily="34" charset="0"/>
              <a:cs typeface="Calibri" panose="020F0502020204030204" pitchFamily="34" charset="0"/>
            </a:rPr>
            <a:t>One of the things she suggested at the very beginning, was to learn the Gospel, one sentence at a time, one word at a time. This started the practice that still continues of living one sentence of Scripture monthly, </a:t>
          </a:r>
          <a:r>
            <a:rPr lang="en-CA" sz="2300" b="1" kern="1200" dirty="0">
              <a:solidFill>
                <a:schemeClr val="tx1"/>
              </a:solidFill>
              <a:latin typeface="Calibri" panose="020F0502020204030204" pitchFamily="34" charset="0"/>
              <a:cs typeface="Calibri" panose="020F0502020204030204" pitchFamily="34" charset="0"/>
            </a:rPr>
            <a:t>the Word of Life, </a:t>
          </a:r>
          <a:r>
            <a:rPr lang="en-CA" sz="2300" kern="1200" dirty="0">
              <a:solidFill>
                <a:schemeClr val="tx1"/>
              </a:solidFill>
              <a:latin typeface="Calibri" panose="020F0502020204030204" pitchFamily="34" charset="0"/>
              <a:cs typeface="Calibri" panose="020F0502020204030204" pitchFamily="34" charset="0"/>
            </a:rPr>
            <a:t>and then getting together to share our experiences, our successes and our failures.</a:t>
          </a:r>
        </a:p>
      </dsp:txBody>
      <dsp:txXfrm>
        <a:off x="113835" y="2935875"/>
        <a:ext cx="6740058" cy="2104249"/>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B3603E-6D30-4EDE-90C7-31051B96FC24}">
      <dsp:nvSpPr>
        <dsp:cNvPr id="0" name=""/>
        <dsp:cNvSpPr/>
      </dsp:nvSpPr>
      <dsp:spPr>
        <a:xfrm>
          <a:off x="0" y="727"/>
          <a:ext cx="6967728" cy="27814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CA" sz="2200" kern="1200" dirty="0">
              <a:solidFill>
                <a:schemeClr val="tx1"/>
              </a:solidFill>
              <a:latin typeface="Calibri" panose="020F0502020204030204" pitchFamily="34" charset="0"/>
              <a:cs typeface="Calibri" panose="020F0502020204030204" pitchFamily="34" charset="0"/>
            </a:rPr>
            <a:t>Chiara was given over 20 honorary degrees from universities all over the world for her original thinking in economy, philosophy, theology, sociology, and psychology. She was awarded many international prizes, such as the Templeton Prize for Progress in Religion, and was greatly esteemed in ecumenical circles and different political situations. One of her last foundations was Sophia University near Florence, Italy.</a:t>
          </a:r>
          <a:endParaRPr lang="en-US" sz="2200" kern="1200" dirty="0">
            <a:solidFill>
              <a:schemeClr val="tx1"/>
            </a:solidFill>
            <a:latin typeface="Calibri" panose="020F0502020204030204" pitchFamily="34" charset="0"/>
            <a:cs typeface="Calibri" panose="020F0502020204030204" pitchFamily="34" charset="0"/>
          </a:endParaRPr>
        </a:p>
      </dsp:txBody>
      <dsp:txXfrm>
        <a:off x="135777" y="136504"/>
        <a:ext cx="6696174" cy="2509846"/>
      </dsp:txXfrm>
    </dsp:sp>
    <dsp:sp modelId="{D518350B-7C33-4FE6-8517-247BFF2534F0}">
      <dsp:nvSpPr>
        <dsp:cNvPr id="0" name=""/>
        <dsp:cNvSpPr/>
      </dsp:nvSpPr>
      <dsp:spPr>
        <a:xfrm>
          <a:off x="0" y="2796439"/>
          <a:ext cx="6967728" cy="2781400"/>
        </a:xfrm>
        <a:prstGeom prst="roundRect">
          <a:avLst/>
        </a:prstGeom>
        <a:solidFill>
          <a:schemeClr val="accent2">
            <a:hueOff val="-1509642"/>
            <a:satOff val="-10290"/>
            <a:lumOff val="-39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CA" sz="2400" b="1" kern="1200" dirty="0">
              <a:solidFill>
                <a:schemeClr val="tx1"/>
              </a:solidFill>
            </a:rPr>
            <a:t>These numerous, prestigious awards acknowledge her ability to teach us to live the revolution of the Gospel in every field of endeavour.</a:t>
          </a:r>
          <a:endParaRPr lang="en-US" sz="2400" b="1" kern="1200" dirty="0">
            <a:solidFill>
              <a:schemeClr val="tx1"/>
            </a:solidFill>
            <a:latin typeface="Calibri" panose="020F0502020204030204" pitchFamily="34" charset="0"/>
            <a:cs typeface="Calibri" panose="020F0502020204030204" pitchFamily="34" charset="0"/>
          </a:endParaRPr>
        </a:p>
      </dsp:txBody>
      <dsp:txXfrm>
        <a:off x="135777" y="2932216"/>
        <a:ext cx="6696174" cy="2509846"/>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CE5A97-C36B-4427-B84E-8A3604C6A836}">
      <dsp:nvSpPr>
        <dsp:cNvPr id="0" name=""/>
        <dsp:cNvSpPr/>
      </dsp:nvSpPr>
      <dsp:spPr>
        <a:xfrm>
          <a:off x="0" y="324235"/>
          <a:ext cx="6812280" cy="235279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CA" sz="2400" kern="1200" dirty="0">
              <a:solidFill>
                <a:schemeClr val="tx1"/>
              </a:solidFill>
              <a:latin typeface="Calibri" panose="020F0502020204030204" pitchFamily="34" charset="0"/>
              <a:cs typeface="Calibri" panose="020F0502020204030204" pitchFamily="34" charset="0"/>
            </a:rPr>
            <a:t>A king and tribal leader asked her in Africa, “how can a mere woman accomplish all this?” She just laughed and responded that it was God who did it, not her!</a:t>
          </a:r>
          <a:endParaRPr lang="en-US" sz="2400" kern="1200" dirty="0">
            <a:solidFill>
              <a:schemeClr val="tx1"/>
            </a:solidFill>
            <a:latin typeface="Calibri" panose="020F0502020204030204" pitchFamily="34" charset="0"/>
            <a:cs typeface="Calibri" panose="020F0502020204030204" pitchFamily="34" charset="0"/>
          </a:endParaRPr>
        </a:p>
      </dsp:txBody>
      <dsp:txXfrm>
        <a:off x="114854" y="439089"/>
        <a:ext cx="6582572" cy="2123088"/>
      </dsp:txXfrm>
    </dsp:sp>
    <dsp:sp modelId="{25318F5B-95A7-4BE0-AF40-5177C9FF82E5}">
      <dsp:nvSpPr>
        <dsp:cNvPr id="0" name=""/>
        <dsp:cNvSpPr/>
      </dsp:nvSpPr>
      <dsp:spPr>
        <a:xfrm>
          <a:off x="0" y="2864232"/>
          <a:ext cx="6812280" cy="2352796"/>
        </a:xfrm>
        <a:prstGeom prst="roundRect">
          <a:avLst/>
        </a:prstGeom>
        <a:solidFill>
          <a:schemeClr val="accent2">
            <a:hueOff val="-1509642"/>
            <a:satOff val="-10290"/>
            <a:lumOff val="-39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CA" sz="2000" kern="1200" dirty="0">
              <a:solidFill>
                <a:schemeClr val="tx1"/>
              </a:solidFill>
              <a:latin typeface="Calibri" panose="020F0502020204030204" pitchFamily="34" charset="0"/>
              <a:cs typeface="Calibri" panose="020F0502020204030204" pitchFamily="34" charset="0"/>
            </a:rPr>
            <a:t>But with all this, Chiara remained a teacher and she devised a way of teaching children and everyone, what she called </a:t>
          </a:r>
          <a:r>
            <a:rPr lang="en-CA" sz="2000" b="1" kern="1200" dirty="0">
              <a:solidFill>
                <a:schemeClr val="tx1"/>
              </a:solidFill>
              <a:latin typeface="Calibri" panose="020F0502020204030204" pitchFamily="34" charset="0"/>
              <a:cs typeface="Calibri" panose="020F0502020204030204" pitchFamily="34" charset="0"/>
            </a:rPr>
            <a:t>the “Art of Loving</a:t>
          </a:r>
          <a:r>
            <a:rPr lang="en-CA" sz="2000" kern="1200" dirty="0">
              <a:solidFill>
                <a:schemeClr val="tx1"/>
              </a:solidFill>
              <a:latin typeface="Calibri" panose="020F0502020204030204" pitchFamily="34" charset="0"/>
              <a:cs typeface="Calibri" panose="020F0502020204030204" pitchFamily="34" charset="0"/>
            </a:rPr>
            <a:t>”. It’s called the </a:t>
          </a:r>
          <a:r>
            <a:rPr lang="en-CA" sz="2000" b="1" kern="1200" dirty="0">
              <a:solidFill>
                <a:schemeClr val="tx1"/>
              </a:solidFill>
              <a:latin typeface="Calibri" panose="020F0502020204030204" pitchFamily="34" charset="0"/>
              <a:cs typeface="Calibri" panose="020F0502020204030204" pitchFamily="34" charset="0"/>
            </a:rPr>
            <a:t>Cube of Love</a:t>
          </a:r>
          <a:r>
            <a:rPr lang="en-CA" sz="2000" kern="1200" dirty="0">
              <a:solidFill>
                <a:schemeClr val="tx1"/>
              </a:solidFill>
              <a:latin typeface="Calibri" panose="020F0502020204030204" pitchFamily="34" charset="0"/>
              <a:cs typeface="Calibri" panose="020F0502020204030204" pitchFamily="34" charset="0"/>
            </a:rPr>
            <a:t>, where a die is thrown by an individual or a group in a classroom, to find a motto, a sentence derived from the Gospel. Then after a set time, stories are shared of the effects of living that sentence. Here are the points of the </a:t>
          </a:r>
          <a:r>
            <a:rPr lang="en-CA" sz="2000" b="1" kern="1200" dirty="0">
              <a:solidFill>
                <a:schemeClr val="tx1"/>
              </a:solidFill>
              <a:latin typeface="Calibri" panose="020F0502020204030204" pitchFamily="34" charset="0"/>
              <a:cs typeface="Calibri" panose="020F0502020204030204" pitchFamily="34" charset="0"/>
            </a:rPr>
            <a:t>Cube of Love</a:t>
          </a:r>
          <a:r>
            <a:rPr lang="en-CA" sz="2000" kern="1200" dirty="0">
              <a:solidFill>
                <a:schemeClr val="tx1"/>
              </a:solidFill>
              <a:latin typeface="Calibri" panose="020F0502020204030204" pitchFamily="34" charset="0"/>
              <a:cs typeface="Calibri" panose="020F0502020204030204" pitchFamily="34" charset="0"/>
            </a:rPr>
            <a:t>:</a:t>
          </a:r>
          <a:endParaRPr lang="en-US" sz="2000" kern="1200" dirty="0">
            <a:solidFill>
              <a:schemeClr val="tx1"/>
            </a:solidFill>
            <a:latin typeface="Calibri" panose="020F0502020204030204" pitchFamily="34" charset="0"/>
            <a:cs typeface="Calibri" panose="020F0502020204030204" pitchFamily="34" charset="0"/>
          </a:endParaRPr>
        </a:p>
      </dsp:txBody>
      <dsp:txXfrm>
        <a:off x="114854" y="2979086"/>
        <a:ext cx="6582572" cy="2123088"/>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BC2335-B174-49C3-A1A4-56E72A3BDE5F}">
      <dsp:nvSpPr>
        <dsp:cNvPr id="0" name=""/>
        <dsp:cNvSpPr/>
      </dsp:nvSpPr>
      <dsp:spPr>
        <a:xfrm>
          <a:off x="0" y="4198735"/>
          <a:ext cx="1741932" cy="1378118"/>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3886" tIns="256032" rIns="123886" bIns="256032" numCol="1" spcCol="1270" anchor="ctr" anchorCtr="0">
          <a:noAutofit/>
        </a:bodyPr>
        <a:lstStyle/>
        <a:p>
          <a:pPr marL="0" lvl="0" indent="0" algn="ctr" defTabSz="1600200">
            <a:lnSpc>
              <a:spcPct val="90000"/>
            </a:lnSpc>
            <a:spcBef>
              <a:spcPct val="0"/>
            </a:spcBef>
            <a:spcAft>
              <a:spcPct val="35000"/>
            </a:spcAft>
            <a:buNone/>
          </a:pPr>
          <a:r>
            <a:rPr lang="en-US" sz="3600" kern="1200" dirty="0"/>
            <a:t>Loving</a:t>
          </a:r>
        </a:p>
      </dsp:txBody>
      <dsp:txXfrm>
        <a:off x="0" y="4198735"/>
        <a:ext cx="1741932" cy="1378118"/>
      </dsp:txXfrm>
    </dsp:sp>
    <dsp:sp modelId="{5E4779B8-5666-4F9B-B8F7-86E8718011C3}">
      <dsp:nvSpPr>
        <dsp:cNvPr id="0" name=""/>
        <dsp:cNvSpPr/>
      </dsp:nvSpPr>
      <dsp:spPr>
        <a:xfrm>
          <a:off x="1741931" y="4199721"/>
          <a:ext cx="5225796" cy="1378118"/>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004" tIns="254000" rIns="106004" bIns="254000"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rgbClr val="FF0000"/>
              </a:solidFill>
            </a:rPr>
            <a:t>Love others as you love yourself</a:t>
          </a:r>
          <a:r>
            <a:rPr lang="en-US" sz="2000" kern="1200" dirty="0"/>
            <a:t>  Do not do to others what you would not want done to yourself. Love the other’s country as you love your own. This could change the world, make it a great family.</a:t>
          </a:r>
        </a:p>
      </dsp:txBody>
      <dsp:txXfrm>
        <a:off x="1741931" y="4199721"/>
        <a:ext cx="5225796" cy="1378118"/>
      </dsp:txXfrm>
    </dsp:sp>
    <dsp:sp modelId="{D8CB741D-013F-4AFE-B35F-A6EE01A5FD25}">
      <dsp:nvSpPr>
        <dsp:cNvPr id="0" name=""/>
        <dsp:cNvSpPr/>
      </dsp:nvSpPr>
      <dsp:spPr>
        <a:xfrm rot="10800000">
          <a:off x="0" y="2099860"/>
          <a:ext cx="1741932" cy="2119546"/>
        </a:xfrm>
        <a:prstGeom prst="upArrowCallout">
          <a:avLst>
            <a:gd name="adj1" fmla="val 5000"/>
            <a:gd name="adj2" fmla="val 10000"/>
            <a:gd name="adj3" fmla="val 15000"/>
            <a:gd name="adj4" fmla="val 64977"/>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3886" tIns="256032" rIns="123886" bIns="256032" numCol="1" spcCol="1270" anchor="ctr" anchorCtr="0">
          <a:noAutofit/>
        </a:bodyPr>
        <a:lstStyle/>
        <a:p>
          <a:pPr marL="0" lvl="0" indent="0" algn="ctr" defTabSz="1600200">
            <a:lnSpc>
              <a:spcPct val="90000"/>
            </a:lnSpc>
            <a:spcBef>
              <a:spcPct val="0"/>
            </a:spcBef>
            <a:spcAft>
              <a:spcPct val="35000"/>
            </a:spcAft>
            <a:buNone/>
          </a:pPr>
          <a:r>
            <a:rPr lang="en-US" sz="3600" kern="1200" dirty="0"/>
            <a:t>Of</a:t>
          </a:r>
        </a:p>
      </dsp:txBody>
      <dsp:txXfrm rot="-10800000">
        <a:off x="0" y="2099860"/>
        <a:ext cx="1741932" cy="1377705"/>
      </dsp:txXfrm>
    </dsp:sp>
    <dsp:sp modelId="{15171C7F-9690-402C-9681-31FDD8445F49}">
      <dsp:nvSpPr>
        <dsp:cNvPr id="0" name=""/>
        <dsp:cNvSpPr/>
      </dsp:nvSpPr>
      <dsp:spPr>
        <a:xfrm>
          <a:off x="1741931" y="2099860"/>
          <a:ext cx="5225796" cy="1377705"/>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004" tIns="254000" rIns="106004" bIns="254000"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rgbClr val="FF0000"/>
              </a:solidFill>
            </a:rPr>
            <a:t>Be the first to love</a:t>
          </a:r>
          <a:r>
            <a:rPr lang="en-US" sz="2000" kern="1200" dirty="0"/>
            <a:t> Take the initiative in loving, don’t wait to be loved.</a:t>
          </a:r>
        </a:p>
      </dsp:txBody>
      <dsp:txXfrm>
        <a:off x="1741931" y="2099860"/>
        <a:ext cx="5225796" cy="1377705"/>
      </dsp:txXfrm>
    </dsp:sp>
    <dsp:sp modelId="{6BC4D11D-52C6-45D4-B72E-FB50CF0F3380}">
      <dsp:nvSpPr>
        <dsp:cNvPr id="0" name=""/>
        <dsp:cNvSpPr/>
      </dsp:nvSpPr>
      <dsp:spPr>
        <a:xfrm rot="10800000">
          <a:off x="0" y="985"/>
          <a:ext cx="1741932" cy="2119546"/>
        </a:xfrm>
        <a:prstGeom prst="upArrowCallout">
          <a:avLst>
            <a:gd name="adj1" fmla="val 5000"/>
            <a:gd name="adj2" fmla="val 10000"/>
            <a:gd name="adj3" fmla="val 15000"/>
            <a:gd name="adj4" fmla="val 64977"/>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3886" tIns="256032" rIns="123886" bIns="256032" numCol="1" spcCol="1270" anchor="ctr" anchorCtr="0">
          <a:noAutofit/>
        </a:bodyPr>
        <a:lstStyle/>
        <a:p>
          <a:pPr marL="0" lvl="0" indent="0" algn="ctr" defTabSz="1600200">
            <a:lnSpc>
              <a:spcPct val="90000"/>
            </a:lnSpc>
            <a:spcBef>
              <a:spcPct val="0"/>
            </a:spcBef>
            <a:spcAft>
              <a:spcPct val="35000"/>
            </a:spcAft>
            <a:buNone/>
          </a:pPr>
          <a:r>
            <a:rPr lang="en-US" sz="3600" kern="1200" dirty="0"/>
            <a:t>Art</a:t>
          </a:r>
        </a:p>
      </dsp:txBody>
      <dsp:txXfrm rot="-10800000">
        <a:off x="0" y="985"/>
        <a:ext cx="1741932" cy="1377705"/>
      </dsp:txXfrm>
    </dsp:sp>
    <dsp:sp modelId="{24C83C72-0E23-42E5-A951-715FFC5074A9}">
      <dsp:nvSpPr>
        <dsp:cNvPr id="0" name=""/>
        <dsp:cNvSpPr/>
      </dsp:nvSpPr>
      <dsp:spPr>
        <a:xfrm>
          <a:off x="1741931" y="985"/>
          <a:ext cx="5225796" cy="1377705"/>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004" tIns="254000" rIns="106004" bIns="254000" numCol="1" spcCol="1270" anchor="ctr" anchorCtr="0">
          <a:noAutofit/>
        </a:bodyPr>
        <a:lstStyle/>
        <a:p>
          <a:pPr marL="0" lvl="0" indent="0" algn="l" defTabSz="889000">
            <a:lnSpc>
              <a:spcPct val="90000"/>
            </a:lnSpc>
            <a:spcBef>
              <a:spcPct val="0"/>
            </a:spcBef>
            <a:spcAft>
              <a:spcPct val="35000"/>
            </a:spcAft>
            <a:buNone/>
          </a:pPr>
          <a:r>
            <a:rPr lang="en-US" sz="2000" b="1" kern="1200" dirty="0">
              <a:solidFill>
                <a:srgbClr val="FF0000"/>
              </a:solidFill>
            </a:rPr>
            <a:t>Love everyone</a:t>
          </a:r>
          <a:r>
            <a:rPr lang="en-US" sz="2000" kern="1200" dirty="0"/>
            <a:t> We do not choose between the pleasant or unpleasant, young or old, man or woman, fellow countryman or foreigner. We love whoever God puts next to us in the present moment.  </a:t>
          </a:r>
        </a:p>
      </dsp:txBody>
      <dsp:txXfrm>
        <a:off x="1741931" y="985"/>
        <a:ext cx="5225796" cy="1377705"/>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BC2335-B174-49C3-A1A4-56E72A3BDE5F}">
      <dsp:nvSpPr>
        <dsp:cNvPr id="0" name=""/>
        <dsp:cNvSpPr/>
      </dsp:nvSpPr>
      <dsp:spPr>
        <a:xfrm>
          <a:off x="0" y="4502544"/>
          <a:ext cx="1741932" cy="1477835"/>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3886" tIns="256032" rIns="123886" bIns="256032" numCol="1" spcCol="1270" anchor="ctr" anchorCtr="0">
          <a:noAutofit/>
        </a:bodyPr>
        <a:lstStyle/>
        <a:p>
          <a:pPr marL="0" lvl="0" indent="0" algn="ctr" defTabSz="1600200">
            <a:lnSpc>
              <a:spcPct val="90000"/>
            </a:lnSpc>
            <a:spcBef>
              <a:spcPct val="0"/>
            </a:spcBef>
            <a:spcAft>
              <a:spcPct val="35000"/>
            </a:spcAft>
            <a:buNone/>
          </a:pPr>
          <a:r>
            <a:rPr lang="en-US" sz="3600" kern="1200" dirty="0"/>
            <a:t>Loving</a:t>
          </a:r>
        </a:p>
      </dsp:txBody>
      <dsp:txXfrm>
        <a:off x="0" y="4502544"/>
        <a:ext cx="1741932" cy="1477835"/>
      </dsp:txXfrm>
    </dsp:sp>
    <dsp:sp modelId="{5E4779B8-5666-4F9B-B8F7-86E8718011C3}">
      <dsp:nvSpPr>
        <dsp:cNvPr id="0" name=""/>
        <dsp:cNvSpPr/>
      </dsp:nvSpPr>
      <dsp:spPr>
        <a:xfrm>
          <a:off x="1741931" y="4502544"/>
          <a:ext cx="5225796" cy="1477835"/>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004" tIns="254000" rIns="106004" bIns="254000" numCol="1" spcCol="1270" anchor="ctr" anchorCtr="0">
          <a:noAutofit/>
        </a:bodyPr>
        <a:lstStyle/>
        <a:p>
          <a:pPr marL="0" lvl="0" indent="0" algn="l" defTabSz="889000">
            <a:lnSpc>
              <a:spcPct val="90000"/>
            </a:lnSpc>
            <a:spcBef>
              <a:spcPct val="0"/>
            </a:spcBef>
            <a:spcAft>
              <a:spcPct val="35000"/>
            </a:spcAft>
            <a:buNone/>
          </a:pPr>
          <a:r>
            <a:rPr lang="en-CA" sz="2000" b="1" kern="1200" dirty="0">
              <a:solidFill>
                <a:srgbClr val="FF0000"/>
              </a:solidFill>
            </a:rPr>
            <a:t>Mutual Love</a:t>
          </a:r>
          <a:r>
            <a:rPr lang="en-CA" sz="2000" kern="1200" dirty="0">
              <a:solidFill>
                <a:srgbClr val="FF0000"/>
              </a:solidFill>
            </a:rPr>
            <a:t> </a:t>
          </a:r>
          <a:r>
            <a:rPr lang="en-CA" sz="2000" kern="1200" dirty="0"/>
            <a:t>This is true love, Reciprocal love is the highest point of the Art of Loving. It’s our sign, our uniform: “By this will all men know you are my disciples, if you love one another.” </a:t>
          </a:r>
          <a:endParaRPr lang="en-US" sz="2000" kern="1200" dirty="0"/>
        </a:p>
      </dsp:txBody>
      <dsp:txXfrm>
        <a:off x="1741931" y="4502544"/>
        <a:ext cx="5225796" cy="1477835"/>
      </dsp:txXfrm>
    </dsp:sp>
    <dsp:sp modelId="{D8CB741D-013F-4AFE-B35F-A6EE01A5FD25}">
      <dsp:nvSpPr>
        <dsp:cNvPr id="0" name=""/>
        <dsp:cNvSpPr/>
      </dsp:nvSpPr>
      <dsp:spPr>
        <a:xfrm rot="10800000">
          <a:off x="0" y="2251800"/>
          <a:ext cx="1741932" cy="2272911"/>
        </a:xfrm>
        <a:prstGeom prst="upArrowCallout">
          <a:avLst>
            <a:gd name="adj1" fmla="val 5000"/>
            <a:gd name="adj2" fmla="val 10000"/>
            <a:gd name="adj3" fmla="val 15000"/>
            <a:gd name="adj4" fmla="val 64977"/>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3886" tIns="256032" rIns="123886" bIns="256032" numCol="1" spcCol="1270" anchor="ctr" anchorCtr="0">
          <a:noAutofit/>
        </a:bodyPr>
        <a:lstStyle/>
        <a:p>
          <a:pPr marL="0" lvl="0" indent="0" algn="ctr" defTabSz="1600200">
            <a:lnSpc>
              <a:spcPct val="90000"/>
            </a:lnSpc>
            <a:spcBef>
              <a:spcPct val="0"/>
            </a:spcBef>
            <a:spcAft>
              <a:spcPct val="35000"/>
            </a:spcAft>
            <a:buNone/>
          </a:pPr>
          <a:r>
            <a:rPr lang="en-US" sz="3600" kern="1200" dirty="0"/>
            <a:t>Of</a:t>
          </a:r>
        </a:p>
      </dsp:txBody>
      <dsp:txXfrm rot="-10800000">
        <a:off x="0" y="2251800"/>
        <a:ext cx="1741932" cy="1477392"/>
      </dsp:txXfrm>
    </dsp:sp>
    <dsp:sp modelId="{15171C7F-9690-402C-9681-31FDD8445F49}">
      <dsp:nvSpPr>
        <dsp:cNvPr id="0" name=""/>
        <dsp:cNvSpPr/>
      </dsp:nvSpPr>
      <dsp:spPr>
        <a:xfrm>
          <a:off x="1741931" y="2251800"/>
          <a:ext cx="5225796" cy="1477392"/>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004" tIns="254000" rIns="106004" bIns="254000" numCol="1" spcCol="1270" anchor="ctr" anchorCtr="0">
          <a:noAutofit/>
        </a:bodyPr>
        <a:lstStyle/>
        <a:p>
          <a:pPr marL="0" lvl="0" indent="0" algn="l" defTabSz="889000">
            <a:lnSpc>
              <a:spcPct val="90000"/>
            </a:lnSpc>
            <a:spcBef>
              <a:spcPct val="0"/>
            </a:spcBef>
            <a:spcAft>
              <a:spcPct val="35000"/>
            </a:spcAft>
            <a:buNone/>
          </a:pPr>
          <a:r>
            <a:rPr lang="en-CA" sz="2000" b="1" kern="1200" dirty="0">
              <a:solidFill>
                <a:srgbClr val="FF0000"/>
              </a:solidFill>
            </a:rPr>
            <a:t>Love Jesus in everyone, including our enemies</a:t>
          </a:r>
          <a:r>
            <a:rPr lang="en-CA" sz="2000" kern="1200" dirty="0">
              <a:solidFill>
                <a:srgbClr val="FF0000"/>
              </a:solidFill>
            </a:rPr>
            <a:t> </a:t>
          </a:r>
          <a:r>
            <a:rPr lang="en-CA" sz="2000" kern="1200" dirty="0"/>
            <a:t>In describing the last  judgment, Jesus said, ”Whatever you did for one of these least brothers and sisters of mine, you did it for Me</a:t>
          </a:r>
          <a:r>
            <a:rPr lang="en-CA" sz="2000" b="0" kern="1200" dirty="0"/>
            <a:t>.</a:t>
          </a:r>
          <a:r>
            <a:rPr lang="en-CA" sz="2000" b="1" kern="1200" dirty="0"/>
            <a:t> </a:t>
          </a:r>
          <a:endParaRPr lang="en-US" sz="2000" kern="1200" dirty="0"/>
        </a:p>
      </dsp:txBody>
      <dsp:txXfrm>
        <a:off x="1741931" y="2251800"/>
        <a:ext cx="5225796" cy="1477392"/>
      </dsp:txXfrm>
    </dsp:sp>
    <dsp:sp modelId="{6BC4D11D-52C6-45D4-B72E-FB50CF0F3380}">
      <dsp:nvSpPr>
        <dsp:cNvPr id="0" name=""/>
        <dsp:cNvSpPr/>
      </dsp:nvSpPr>
      <dsp:spPr>
        <a:xfrm rot="10800000">
          <a:off x="0" y="1057"/>
          <a:ext cx="1741932" cy="2272911"/>
        </a:xfrm>
        <a:prstGeom prst="upArrowCallout">
          <a:avLst>
            <a:gd name="adj1" fmla="val 5000"/>
            <a:gd name="adj2" fmla="val 10000"/>
            <a:gd name="adj3" fmla="val 15000"/>
            <a:gd name="adj4" fmla="val 64977"/>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3886" tIns="256032" rIns="123886" bIns="256032" numCol="1" spcCol="1270" anchor="ctr" anchorCtr="0">
          <a:noAutofit/>
        </a:bodyPr>
        <a:lstStyle/>
        <a:p>
          <a:pPr marL="0" lvl="0" indent="0" algn="ctr" defTabSz="1600200">
            <a:lnSpc>
              <a:spcPct val="90000"/>
            </a:lnSpc>
            <a:spcBef>
              <a:spcPct val="0"/>
            </a:spcBef>
            <a:spcAft>
              <a:spcPct val="35000"/>
            </a:spcAft>
            <a:buNone/>
          </a:pPr>
          <a:r>
            <a:rPr lang="en-US" sz="3600" kern="1200" dirty="0"/>
            <a:t>Art</a:t>
          </a:r>
        </a:p>
      </dsp:txBody>
      <dsp:txXfrm rot="-10800000">
        <a:off x="0" y="1057"/>
        <a:ext cx="1741932" cy="1477392"/>
      </dsp:txXfrm>
    </dsp:sp>
    <dsp:sp modelId="{24C83C72-0E23-42E5-A951-715FFC5074A9}">
      <dsp:nvSpPr>
        <dsp:cNvPr id="0" name=""/>
        <dsp:cNvSpPr/>
      </dsp:nvSpPr>
      <dsp:spPr>
        <a:xfrm>
          <a:off x="1741931" y="1057"/>
          <a:ext cx="5225796" cy="1477392"/>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004" tIns="254000" rIns="106004" bIns="254000" numCol="1" spcCol="1270" anchor="ctr" anchorCtr="0">
          <a:noAutofit/>
        </a:bodyPr>
        <a:lstStyle/>
        <a:p>
          <a:pPr marL="0" lvl="0" indent="0" algn="l" defTabSz="889000">
            <a:lnSpc>
              <a:spcPct val="90000"/>
            </a:lnSpc>
            <a:spcBef>
              <a:spcPct val="0"/>
            </a:spcBef>
            <a:spcAft>
              <a:spcPct val="35000"/>
            </a:spcAft>
            <a:buNone/>
          </a:pPr>
          <a:r>
            <a:rPr lang="en-CA" sz="2000" b="1" kern="1200" dirty="0">
              <a:solidFill>
                <a:srgbClr val="FF0000"/>
              </a:solidFill>
            </a:rPr>
            <a:t>“Make yourself one” with others</a:t>
          </a:r>
          <a:r>
            <a:rPr lang="en-CA" sz="2000" kern="1200" dirty="0"/>
            <a:t> Share their joys and sufferings, walk a mile in their shoes. “To the weak, I became weak…I have become all things to all, to save at least some” (1 Cor 9:22).</a:t>
          </a:r>
          <a:endParaRPr lang="en-US" sz="2000" kern="1200" dirty="0"/>
        </a:p>
      </dsp:txBody>
      <dsp:txXfrm>
        <a:off x="1741931" y="1057"/>
        <a:ext cx="5225796" cy="1477392"/>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AA9F59-5588-4127-A61F-1448182CC4A5}">
      <dsp:nvSpPr>
        <dsp:cNvPr id="0" name=""/>
        <dsp:cNvSpPr/>
      </dsp:nvSpPr>
      <dsp:spPr>
        <a:xfrm>
          <a:off x="0" y="42012"/>
          <a:ext cx="6812280" cy="268397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CA" sz="3100" kern="1200" dirty="0">
              <a:solidFill>
                <a:schemeClr val="tx1"/>
              </a:solidFill>
            </a:rPr>
            <a:t>Christianity was born collectively, on Pentecost. the Focolare is a collective spirituality where we want to help each other go to God together.</a:t>
          </a:r>
          <a:endParaRPr lang="en-US" sz="3100" kern="1200" dirty="0">
            <a:solidFill>
              <a:schemeClr val="tx1"/>
            </a:solidFill>
          </a:endParaRPr>
        </a:p>
      </dsp:txBody>
      <dsp:txXfrm>
        <a:off x="131021" y="173033"/>
        <a:ext cx="6550238" cy="2421937"/>
      </dsp:txXfrm>
    </dsp:sp>
    <dsp:sp modelId="{8FE61D8C-516A-4204-A643-3FED5492015F}">
      <dsp:nvSpPr>
        <dsp:cNvPr id="0" name=""/>
        <dsp:cNvSpPr/>
      </dsp:nvSpPr>
      <dsp:spPr>
        <a:xfrm>
          <a:off x="0" y="2815272"/>
          <a:ext cx="6812280" cy="2683979"/>
        </a:xfrm>
        <a:prstGeom prst="roundRect">
          <a:avLst/>
        </a:prstGeom>
        <a:solidFill>
          <a:schemeClr val="accent2">
            <a:hueOff val="-1509642"/>
            <a:satOff val="-10290"/>
            <a:lumOff val="-39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CA" sz="3100" kern="1200" dirty="0"/>
            <a:t>A short experience on the cube of love</a:t>
          </a:r>
          <a:endParaRPr lang="en-US" sz="3100" kern="1200" dirty="0"/>
        </a:p>
      </dsp:txBody>
      <dsp:txXfrm>
        <a:off x="131021" y="2946293"/>
        <a:ext cx="6550238" cy="2421937"/>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038D4D-290A-4754-91F8-04FF7C09C38F}">
      <dsp:nvSpPr>
        <dsp:cNvPr id="0" name=""/>
        <dsp:cNvSpPr/>
      </dsp:nvSpPr>
      <dsp:spPr>
        <a:xfrm>
          <a:off x="2959912" y="0"/>
          <a:ext cx="3694176" cy="3694176"/>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C4C78FD-D508-458B-90DD-7CCB3DED3DEF}">
      <dsp:nvSpPr>
        <dsp:cNvPr id="0" name=""/>
        <dsp:cNvSpPr/>
      </dsp:nvSpPr>
      <dsp:spPr>
        <a:xfrm>
          <a:off x="4807000" y="369778"/>
          <a:ext cx="2401214" cy="656582"/>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CA" sz="1800" b="1" kern="1200" dirty="0">
              <a:latin typeface="Calibri" panose="020F0502020204030204" pitchFamily="34" charset="0"/>
              <a:cs typeface="Calibri" panose="020F0502020204030204" pitchFamily="34" charset="0"/>
            </a:rPr>
            <a:t>physically in the Holy Eucharist</a:t>
          </a:r>
        </a:p>
      </dsp:txBody>
      <dsp:txXfrm>
        <a:off x="4839052" y="401830"/>
        <a:ext cx="2337110" cy="592478"/>
      </dsp:txXfrm>
    </dsp:sp>
    <dsp:sp modelId="{6A2396C7-FF43-41C3-BE85-6FD227F9FA8F}">
      <dsp:nvSpPr>
        <dsp:cNvPr id="0" name=""/>
        <dsp:cNvSpPr/>
      </dsp:nvSpPr>
      <dsp:spPr>
        <a:xfrm>
          <a:off x="4807000" y="1108433"/>
          <a:ext cx="2401214" cy="656582"/>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CA" sz="1800" b="1" kern="1200">
              <a:latin typeface="Calibri" panose="020F0502020204030204" pitchFamily="34" charset="0"/>
              <a:cs typeface="Calibri" panose="020F0502020204030204" pitchFamily="34" charset="0"/>
            </a:rPr>
            <a:t>in his Word</a:t>
          </a:r>
        </a:p>
      </dsp:txBody>
      <dsp:txXfrm>
        <a:off x="4839052" y="1140485"/>
        <a:ext cx="2337110" cy="592478"/>
      </dsp:txXfrm>
    </dsp:sp>
    <dsp:sp modelId="{81759295-1F1F-407E-8AFA-C37045221CC3}">
      <dsp:nvSpPr>
        <dsp:cNvPr id="0" name=""/>
        <dsp:cNvSpPr/>
      </dsp:nvSpPr>
      <dsp:spPr>
        <a:xfrm>
          <a:off x="4807000" y="1847088"/>
          <a:ext cx="2401214" cy="656582"/>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CA" sz="1800" b="1" kern="1200" dirty="0">
              <a:latin typeface="Calibri" panose="020F0502020204030204" pitchFamily="34" charset="0"/>
              <a:cs typeface="Calibri" panose="020F0502020204030204" pitchFamily="34" charset="0"/>
            </a:rPr>
            <a:t>in every person, especially the poor </a:t>
          </a:r>
        </a:p>
      </dsp:txBody>
      <dsp:txXfrm>
        <a:off x="4839052" y="1879140"/>
        <a:ext cx="2337110" cy="592478"/>
      </dsp:txXfrm>
    </dsp:sp>
    <dsp:sp modelId="{D8D858DA-F601-4831-BC4F-CBCE416BA586}">
      <dsp:nvSpPr>
        <dsp:cNvPr id="0" name=""/>
        <dsp:cNvSpPr/>
      </dsp:nvSpPr>
      <dsp:spPr>
        <a:xfrm>
          <a:off x="4807000" y="2585742"/>
          <a:ext cx="2401214" cy="656582"/>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CA" sz="1800" b="1" kern="1200" dirty="0">
              <a:latin typeface="Calibri" panose="020F0502020204030204" pitchFamily="34" charset="0"/>
              <a:cs typeface="Calibri" panose="020F0502020204030204" pitchFamily="34" charset="0"/>
            </a:rPr>
            <a:t>when we live the new commandment by loving one another</a:t>
          </a:r>
        </a:p>
      </dsp:txBody>
      <dsp:txXfrm>
        <a:off x="4839052" y="2617794"/>
        <a:ext cx="2337110" cy="592478"/>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6B3F3F-C8EB-4374-A1AB-8E1DA3C4D1C2}">
      <dsp:nvSpPr>
        <dsp:cNvPr id="0" name=""/>
        <dsp:cNvSpPr/>
      </dsp:nvSpPr>
      <dsp:spPr>
        <a:xfrm>
          <a:off x="3236976" y="0"/>
          <a:ext cx="3694176" cy="3694176"/>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CA" sz="2400" b="1" kern="1200" dirty="0">
              <a:latin typeface="Calibri" panose="020F0502020204030204" pitchFamily="34" charset="0"/>
              <a:cs typeface="Calibri" panose="020F0502020204030204" pitchFamily="34" charset="0"/>
            </a:rPr>
            <a:t>Jesus promised to remain with us and told us “Where two or three are gathered together in my name, there am I in the midst of them.” (Mt 18:20) </a:t>
          </a:r>
        </a:p>
      </dsp:txBody>
      <dsp:txXfrm>
        <a:off x="3777976" y="541000"/>
        <a:ext cx="2612176" cy="2612176"/>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C28AF5-38A8-46D8-94A1-31F64264A501}">
      <dsp:nvSpPr>
        <dsp:cNvPr id="0" name=""/>
        <dsp:cNvSpPr/>
      </dsp:nvSpPr>
      <dsp:spPr>
        <a:xfrm>
          <a:off x="3236976" y="0"/>
          <a:ext cx="3694176" cy="3694176"/>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ABA2F1-C1C0-471C-BCFD-BD06F75611F5}">
      <dsp:nvSpPr>
        <dsp:cNvPr id="0" name=""/>
        <dsp:cNvSpPr/>
      </dsp:nvSpPr>
      <dsp:spPr>
        <a:xfrm>
          <a:off x="3587922" y="350946"/>
          <a:ext cx="1440728" cy="14407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CA" sz="1600" b="1" kern="1200" dirty="0">
              <a:solidFill>
                <a:srgbClr val="0000CC"/>
              </a:solidFill>
              <a:latin typeface="Calibri" panose="020F0502020204030204" pitchFamily="34" charset="0"/>
              <a:cs typeface="Calibri" panose="020F0502020204030204" pitchFamily="34" charset="0"/>
            </a:rPr>
            <a:t>It could be two or three repentant sinners united in his name. </a:t>
          </a:r>
        </a:p>
      </dsp:txBody>
      <dsp:txXfrm>
        <a:off x="3658253" y="421277"/>
        <a:ext cx="1300066" cy="1300066"/>
      </dsp:txXfrm>
    </dsp:sp>
    <dsp:sp modelId="{8C67C4EE-783B-4C35-97C6-4F755209CB36}">
      <dsp:nvSpPr>
        <dsp:cNvPr id="0" name=""/>
        <dsp:cNvSpPr/>
      </dsp:nvSpPr>
      <dsp:spPr>
        <a:xfrm>
          <a:off x="5200858" y="350946"/>
          <a:ext cx="1696328" cy="14407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CA" sz="1600" b="1" kern="1200" dirty="0">
              <a:solidFill>
                <a:srgbClr val="0000CC"/>
              </a:solidFill>
              <a:latin typeface="Calibri" panose="020F0502020204030204" pitchFamily="34" charset="0"/>
              <a:cs typeface="Calibri" panose="020F0502020204030204" pitchFamily="34" charset="0"/>
            </a:rPr>
            <a:t>It could be two or more young people, or an elderly person and a child. </a:t>
          </a:r>
        </a:p>
      </dsp:txBody>
      <dsp:txXfrm>
        <a:off x="5271189" y="421277"/>
        <a:ext cx="1555666" cy="1300066"/>
      </dsp:txXfrm>
    </dsp:sp>
    <dsp:sp modelId="{A3B88CA1-A992-46EF-BC5C-7928285310FF}">
      <dsp:nvSpPr>
        <dsp:cNvPr id="0" name=""/>
        <dsp:cNvSpPr/>
      </dsp:nvSpPr>
      <dsp:spPr>
        <a:xfrm>
          <a:off x="3587922" y="1902500"/>
          <a:ext cx="1440728" cy="14407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CA" sz="1600" b="1" kern="1200" dirty="0">
              <a:solidFill>
                <a:srgbClr val="0000CC"/>
              </a:solidFill>
              <a:latin typeface="Calibri" panose="020F0502020204030204" pitchFamily="34" charset="0"/>
              <a:cs typeface="Calibri" panose="020F0502020204030204" pitchFamily="34" charset="0"/>
            </a:rPr>
            <a:t>And when Jesus is present in our midst, even though spiritually,</a:t>
          </a:r>
        </a:p>
      </dsp:txBody>
      <dsp:txXfrm>
        <a:off x="3658253" y="1972831"/>
        <a:ext cx="1300066" cy="1300066"/>
      </dsp:txXfrm>
    </dsp:sp>
    <dsp:sp modelId="{C641F67E-8A0A-4599-9A31-752EA601E602}">
      <dsp:nvSpPr>
        <dsp:cNvPr id="0" name=""/>
        <dsp:cNvSpPr/>
      </dsp:nvSpPr>
      <dsp:spPr>
        <a:xfrm>
          <a:off x="5157428" y="1931401"/>
          <a:ext cx="1688591" cy="14407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CA" sz="1600" b="1" kern="1200" dirty="0">
              <a:solidFill>
                <a:srgbClr val="0000CC"/>
              </a:solidFill>
              <a:latin typeface="Calibri" panose="020F0502020204030204" pitchFamily="34" charset="0"/>
              <a:cs typeface="Calibri" panose="020F0502020204030204" pitchFamily="34" charset="0"/>
            </a:rPr>
            <a:t>He is still Jesus Himself present among us</a:t>
          </a:r>
        </a:p>
      </dsp:txBody>
      <dsp:txXfrm>
        <a:off x="5227759" y="2001732"/>
        <a:ext cx="1547929" cy="1300066"/>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E4997D-E5FF-4091-8FB3-E5E542087CC5}">
      <dsp:nvSpPr>
        <dsp:cNvPr id="0" name=""/>
        <dsp:cNvSpPr/>
      </dsp:nvSpPr>
      <dsp:spPr>
        <a:xfrm>
          <a:off x="-3829084" y="-640798"/>
          <a:ext cx="4975772" cy="4975772"/>
        </a:xfrm>
        <a:prstGeom prst="blockArc">
          <a:avLst>
            <a:gd name="adj1" fmla="val 18900000"/>
            <a:gd name="adj2" fmla="val 2700000"/>
            <a:gd name="adj3" fmla="val 434"/>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A5650F9-E864-4584-9EB7-ECF4FF4B3A8F}">
      <dsp:nvSpPr>
        <dsp:cNvPr id="0" name=""/>
        <dsp:cNvSpPr/>
      </dsp:nvSpPr>
      <dsp:spPr>
        <a:xfrm>
          <a:off x="1118980" y="951903"/>
          <a:ext cx="9049147" cy="17903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6126" tIns="58420" rIns="58420" bIns="58420" numCol="1" spcCol="1270" anchor="ctr" anchorCtr="0">
          <a:noAutofit/>
        </a:bodyPr>
        <a:lstStyle/>
        <a:p>
          <a:pPr marL="0" lvl="0" indent="0" algn="l" defTabSz="1022350">
            <a:lnSpc>
              <a:spcPct val="90000"/>
            </a:lnSpc>
            <a:spcBef>
              <a:spcPct val="0"/>
            </a:spcBef>
            <a:spcAft>
              <a:spcPct val="35000"/>
            </a:spcAft>
            <a:buNone/>
          </a:pPr>
          <a:r>
            <a:rPr lang="en-CA" sz="2300" b="1" kern="1200" dirty="0">
              <a:solidFill>
                <a:schemeClr val="tx1"/>
              </a:solidFill>
              <a:latin typeface="Calibri" panose="020F0502020204030204" pitchFamily="34" charset="0"/>
              <a:cs typeface="Calibri" panose="020F0502020204030204" pitchFamily="34" charset="0"/>
            </a:rPr>
            <a:t>His presence, however, can be lost when we stop loving one another. We then strive to do everything we can to restore unity as quickly as possible. As Christians, it is extremely important to always keep the presence of Jesus in our midst, by loving one another as Jesus has loved us. </a:t>
          </a:r>
        </a:p>
      </dsp:txBody>
      <dsp:txXfrm>
        <a:off x="1118980" y="951903"/>
        <a:ext cx="9049147" cy="1790368"/>
      </dsp:txXfrm>
    </dsp:sp>
    <dsp:sp modelId="{FD38449B-E3A7-4B70-A7BD-8EF8A72436C4}">
      <dsp:nvSpPr>
        <dsp:cNvPr id="0" name=""/>
        <dsp:cNvSpPr/>
      </dsp:nvSpPr>
      <dsp:spPr>
        <a:xfrm>
          <a:off x="0" y="728107"/>
          <a:ext cx="2237960" cy="2237960"/>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F0C4F3-648F-4C5B-B0CB-174D012A8057}">
      <dsp:nvSpPr>
        <dsp:cNvPr id="0" name=""/>
        <dsp:cNvSpPr/>
      </dsp:nvSpPr>
      <dsp:spPr>
        <a:xfrm>
          <a:off x="540181" y="1135"/>
          <a:ext cx="2839926" cy="170395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CA" sz="2000" b="1" kern="1200" dirty="0">
              <a:solidFill>
                <a:srgbClr val="0033CC"/>
              </a:solidFill>
              <a:latin typeface="Calibri" panose="020F0502020204030204" pitchFamily="34" charset="0"/>
              <a:cs typeface="Calibri" panose="020F0502020204030204" pitchFamily="34" charset="0"/>
            </a:rPr>
            <a:t>Focolare is an Italian word for the family fireplace, the hearth</a:t>
          </a:r>
          <a:r>
            <a:rPr lang="en-CA" sz="2000" kern="1200" dirty="0">
              <a:solidFill>
                <a:srgbClr val="0033CC"/>
              </a:solidFill>
              <a:latin typeface="Calibri" panose="020F0502020204030204" pitchFamily="34" charset="0"/>
              <a:cs typeface="Calibri" panose="020F0502020204030204" pitchFamily="34" charset="0"/>
            </a:rPr>
            <a:t>. </a:t>
          </a:r>
        </a:p>
      </dsp:txBody>
      <dsp:txXfrm>
        <a:off x="540181" y="1135"/>
        <a:ext cx="2839926" cy="1703955"/>
      </dsp:txXfrm>
    </dsp:sp>
    <dsp:sp modelId="{4D7E434B-160F-4354-B917-9A4C6035BCAD}">
      <dsp:nvSpPr>
        <dsp:cNvPr id="0" name=""/>
        <dsp:cNvSpPr/>
      </dsp:nvSpPr>
      <dsp:spPr>
        <a:xfrm>
          <a:off x="3664100" y="1135"/>
          <a:ext cx="2839926" cy="170395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CA" sz="1800" b="1" kern="1200" dirty="0">
              <a:solidFill>
                <a:srgbClr val="0033CC"/>
              </a:solidFill>
              <a:latin typeface="Calibri" panose="020F0502020204030204" pitchFamily="34" charset="0"/>
              <a:cs typeface="Calibri" panose="020F0502020204030204" pitchFamily="34" charset="0"/>
            </a:rPr>
            <a:t>The movement began spreading when the people of Trent saw these young girls full of joy and love in the middle of a war zone, helping the others. </a:t>
          </a:r>
        </a:p>
      </dsp:txBody>
      <dsp:txXfrm>
        <a:off x="3664100" y="1135"/>
        <a:ext cx="2839926" cy="1703955"/>
      </dsp:txXfrm>
    </dsp:sp>
    <dsp:sp modelId="{A33B6174-1D86-4244-B08D-37F07B6902AD}">
      <dsp:nvSpPr>
        <dsp:cNvPr id="0" name=""/>
        <dsp:cNvSpPr/>
      </dsp:nvSpPr>
      <dsp:spPr>
        <a:xfrm>
          <a:off x="6788019" y="1135"/>
          <a:ext cx="2839926" cy="170395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CA" sz="2000" b="1" kern="1200" dirty="0">
              <a:solidFill>
                <a:srgbClr val="0033CC"/>
              </a:solidFill>
              <a:latin typeface="Calibri" panose="020F0502020204030204" pitchFamily="34" charset="0"/>
              <a:cs typeface="Calibri" panose="020F0502020204030204" pitchFamily="34" charset="0"/>
            </a:rPr>
            <a:t>People wanted to know what they were doing and why they were sharing everything they had.  </a:t>
          </a:r>
        </a:p>
      </dsp:txBody>
      <dsp:txXfrm>
        <a:off x="6788019" y="1135"/>
        <a:ext cx="2839926" cy="1703955"/>
      </dsp:txXfrm>
    </dsp:sp>
    <dsp:sp modelId="{81D2A9A6-7035-4FDD-9261-08ED7B5502F3}">
      <dsp:nvSpPr>
        <dsp:cNvPr id="0" name=""/>
        <dsp:cNvSpPr/>
      </dsp:nvSpPr>
      <dsp:spPr>
        <a:xfrm>
          <a:off x="2102141" y="1989084"/>
          <a:ext cx="2839926" cy="170395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CA" sz="1800" b="1" kern="1200" dirty="0">
              <a:solidFill>
                <a:srgbClr val="0033CC"/>
              </a:solidFill>
              <a:latin typeface="Calibri" panose="020F0502020204030204" pitchFamily="34" charset="0"/>
              <a:cs typeface="Calibri" panose="020F0502020204030204" pitchFamily="34" charset="0"/>
            </a:rPr>
            <a:t>They said, “you are like a family hearth: when we are with you, we experience warmth, light, nourishment and the sense that we are family”.  </a:t>
          </a:r>
        </a:p>
      </dsp:txBody>
      <dsp:txXfrm>
        <a:off x="2102141" y="1989084"/>
        <a:ext cx="2839926" cy="1703955"/>
      </dsp:txXfrm>
    </dsp:sp>
    <dsp:sp modelId="{A23982D1-1597-4092-9BBF-34EEB3D9F981}">
      <dsp:nvSpPr>
        <dsp:cNvPr id="0" name=""/>
        <dsp:cNvSpPr/>
      </dsp:nvSpPr>
      <dsp:spPr>
        <a:xfrm>
          <a:off x="5226060" y="1989084"/>
          <a:ext cx="2839926" cy="170395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CA" sz="2000" b="1" kern="1200" dirty="0">
              <a:solidFill>
                <a:srgbClr val="0033CC"/>
              </a:solidFill>
              <a:latin typeface="Calibri" panose="020F0502020204030204" pitchFamily="34" charset="0"/>
              <a:cs typeface="Calibri" panose="020F0502020204030204" pitchFamily="34" charset="0"/>
            </a:rPr>
            <a:t>The young women would then share their Gospel reasons and experiences.</a:t>
          </a:r>
        </a:p>
      </dsp:txBody>
      <dsp:txXfrm>
        <a:off x="5226060" y="1989084"/>
        <a:ext cx="2839926" cy="1703955"/>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8FC016-E91C-4F3E-892B-A449554E8D29}">
      <dsp:nvSpPr>
        <dsp:cNvPr id="0" name=""/>
        <dsp:cNvSpPr/>
      </dsp:nvSpPr>
      <dsp:spPr>
        <a:xfrm>
          <a:off x="49" y="369764"/>
          <a:ext cx="4751415" cy="190056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CA" sz="2400" b="1" kern="1200" dirty="0">
              <a:latin typeface="Calibri" panose="020F0502020204030204" pitchFamily="34" charset="0"/>
              <a:cs typeface="Calibri" panose="020F0502020204030204" pitchFamily="34" charset="0"/>
            </a:rPr>
            <a:t>It is by living the new commandment that the unity willed by Jesus will be brought about, and it will enable us to have Jesus in our midst. </a:t>
          </a:r>
          <a:endParaRPr lang="en-US" sz="2400" b="1" kern="1200" dirty="0">
            <a:latin typeface="Calibri" panose="020F0502020204030204" pitchFamily="34" charset="0"/>
            <a:cs typeface="Calibri" panose="020F0502020204030204" pitchFamily="34" charset="0"/>
          </a:endParaRPr>
        </a:p>
      </dsp:txBody>
      <dsp:txXfrm>
        <a:off x="49" y="369764"/>
        <a:ext cx="4751415" cy="1900566"/>
      </dsp:txXfrm>
    </dsp:sp>
    <dsp:sp modelId="{3A729CB6-A215-4876-B30E-DB2131AE5F6A}">
      <dsp:nvSpPr>
        <dsp:cNvPr id="0" name=""/>
        <dsp:cNvSpPr/>
      </dsp:nvSpPr>
      <dsp:spPr>
        <a:xfrm>
          <a:off x="49" y="2270331"/>
          <a:ext cx="4751415" cy="10540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86779F2-575B-4275-AF7B-E723E463A019}">
      <dsp:nvSpPr>
        <dsp:cNvPr id="0" name=""/>
        <dsp:cNvSpPr/>
      </dsp:nvSpPr>
      <dsp:spPr>
        <a:xfrm>
          <a:off x="5416663" y="369764"/>
          <a:ext cx="4751415" cy="190056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CA" sz="2500" b="1" kern="1200" dirty="0">
              <a:latin typeface="Calibri" panose="020F0502020204030204" pitchFamily="34" charset="0"/>
              <a:cs typeface="Calibri" panose="020F0502020204030204" pitchFamily="34" charset="0"/>
            </a:rPr>
            <a:t>An experience of Terry Gunn</a:t>
          </a:r>
          <a:endParaRPr lang="en-US" sz="2500" b="1" kern="1200" dirty="0">
            <a:latin typeface="Calibri" panose="020F0502020204030204" pitchFamily="34" charset="0"/>
            <a:cs typeface="Calibri" panose="020F0502020204030204" pitchFamily="34" charset="0"/>
          </a:endParaRPr>
        </a:p>
      </dsp:txBody>
      <dsp:txXfrm>
        <a:off x="5416663" y="369764"/>
        <a:ext cx="4751415" cy="1900566"/>
      </dsp:txXfrm>
    </dsp:sp>
    <dsp:sp modelId="{D13E1C50-685B-4B43-B001-C9961450F20F}">
      <dsp:nvSpPr>
        <dsp:cNvPr id="0" name=""/>
        <dsp:cNvSpPr/>
      </dsp:nvSpPr>
      <dsp:spPr>
        <a:xfrm>
          <a:off x="5416663" y="2270331"/>
          <a:ext cx="4751415" cy="10540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CA" sz="2400" b="1" kern="1200" dirty="0">
              <a:latin typeface="Calibri" panose="020F0502020204030204" pitchFamily="34" charset="0"/>
              <a:cs typeface="Calibri" panose="020F0502020204030204" pitchFamily="34" charset="0"/>
            </a:rPr>
            <a:t>Why is it that being here…?</a:t>
          </a:r>
          <a:endParaRPr lang="en-US" sz="2400" kern="1200" dirty="0">
            <a:latin typeface="Calibri" panose="020F0502020204030204" pitchFamily="34" charset="0"/>
            <a:cs typeface="Calibri" panose="020F0502020204030204" pitchFamily="34" charset="0"/>
          </a:endParaRPr>
        </a:p>
      </dsp:txBody>
      <dsp:txXfrm>
        <a:off x="5416663" y="2270331"/>
        <a:ext cx="4751415" cy="1054080"/>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33C306-A46E-4C84-BEBD-BAF4A55058CD}">
      <dsp:nvSpPr>
        <dsp:cNvPr id="0" name=""/>
        <dsp:cNvSpPr/>
      </dsp:nvSpPr>
      <dsp:spPr>
        <a:xfrm>
          <a:off x="0" y="0"/>
          <a:ext cx="3694175" cy="3694175"/>
        </a:xfrm>
        <a:prstGeom prst="pie">
          <a:avLst>
            <a:gd name="adj1" fmla="val 5400000"/>
            <a:gd name="adj2" fmla="val 1620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F3A2202-0741-4B91-886B-0F1C632643FE}">
      <dsp:nvSpPr>
        <dsp:cNvPr id="0" name=""/>
        <dsp:cNvSpPr/>
      </dsp:nvSpPr>
      <dsp:spPr>
        <a:xfrm>
          <a:off x="1847087" y="0"/>
          <a:ext cx="8321040" cy="3694175"/>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CA" sz="2800" kern="1200" dirty="0">
              <a:latin typeface="Calibri" panose="020F0502020204030204" pitchFamily="34" charset="0"/>
              <a:cs typeface="Calibri" panose="020F0502020204030204" pitchFamily="34" charset="0"/>
            </a:rPr>
            <a:t>During this period of advent, we are preparing for Christmas. This means shopping for gifts, baking, decorating our homes.</a:t>
          </a:r>
        </a:p>
      </dsp:txBody>
      <dsp:txXfrm>
        <a:off x="1847087" y="0"/>
        <a:ext cx="8321040" cy="1108255"/>
      </dsp:txXfrm>
    </dsp:sp>
    <dsp:sp modelId="{8FC10AF4-D54E-4321-AE23-954F606AFF3C}">
      <dsp:nvSpPr>
        <dsp:cNvPr id="0" name=""/>
        <dsp:cNvSpPr/>
      </dsp:nvSpPr>
      <dsp:spPr>
        <a:xfrm>
          <a:off x="646482" y="1108255"/>
          <a:ext cx="2401211" cy="2401211"/>
        </a:xfrm>
        <a:prstGeom prst="pie">
          <a:avLst>
            <a:gd name="adj1" fmla="val 5400000"/>
            <a:gd name="adj2" fmla="val 1620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9066AE-A00E-4F09-BBD0-60203895E48F}">
      <dsp:nvSpPr>
        <dsp:cNvPr id="0" name=""/>
        <dsp:cNvSpPr/>
      </dsp:nvSpPr>
      <dsp:spPr>
        <a:xfrm>
          <a:off x="1847087" y="1108255"/>
          <a:ext cx="8321040" cy="2401211"/>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CA" sz="2800" kern="1200" dirty="0">
              <a:latin typeface="Calibri" panose="020F0502020204030204" pitchFamily="34" charset="0"/>
              <a:cs typeface="Calibri" panose="020F0502020204030204" pitchFamily="34" charset="0"/>
            </a:rPr>
            <a:t>But we also want to prepare our souls to receive Jesus</a:t>
          </a:r>
          <a:r>
            <a:rPr lang="en-CA" sz="3000" kern="1200" dirty="0">
              <a:latin typeface="Calibri" panose="020F0502020204030204" pitchFamily="34" charset="0"/>
              <a:cs typeface="Calibri" panose="020F0502020204030204" pitchFamily="34" charset="0"/>
            </a:rPr>
            <a:t>, our special guest. </a:t>
          </a:r>
        </a:p>
      </dsp:txBody>
      <dsp:txXfrm>
        <a:off x="1847087" y="1108255"/>
        <a:ext cx="8321040" cy="1108251"/>
      </dsp:txXfrm>
    </dsp:sp>
    <dsp:sp modelId="{C0070409-61A1-4F4E-97E3-B07954C1E922}">
      <dsp:nvSpPr>
        <dsp:cNvPr id="0" name=""/>
        <dsp:cNvSpPr/>
      </dsp:nvSpPr>
      <dsp:spPr>
        <a:xfrm>
          <a:off x="1292962" y="2216506"/>
          <a:ext cx="1108251" cy="1108251"/>
        </a:xfrm>
        <a:prstGeom prst="pie">
          <a:avLst>
            <a:gd name="adj1" fmla="val 5400000"/>
            <a:gd name="adj2" fmla="val 1620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41E0DE-4E9E-4EE8-997F-37A3A71A7D51}">
      <dsp:nvSpPr>
        <dsp:cNvPr id="0" name=""/>
        <dsp:cNvSpPr/>
      </dsp:nvSpPr>
      <dsp:spPr>
        <a:xfrm>
          <a:off x="1847087" y="2216506"/>
          <a:ext cx="8321040" cy="1108251"/>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CA" sz="2800" kern="1200" dirty="0">
              <a:latin typeface="Calibri" panose="020F0502020204030204" pitchFamily="34" charset="0"/>
              <a:cs typeface="Calibri" panose="020F0502020204030204" pitchFamily="34" charset="0"/>
            </a:rPr>
            <a:t>In fact, we want Jesus to come not only in the gift of Christmas. We want Him to be part of our lives every day, every instant, always.</a:t>
          </a:r>
        </a:p>
      </dsp:txBody>
      <dsp:txXfrm>
        <a:off x="1847087" y="2216506"/>
        <a:ext cx="8321040" cy="1108251"/>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B13403-4BA3-4A8B-8D81-3C901B3EF6B9}">
      <dsp:nvSpPr>
        <dsp:cNvPr id="0" name=""/>
        <dsp:cNvSpPr/>
      </dsp:nvSpPr>
      <dsp:spPr>
        <a:xfrm>
          <a:off x="0" y="0"/>
          <a:ext cx="3694175" cy="3694175"/>
        </a:xfrm>
        <a:prstGeom prst="pie">
          <a:avLst>
            <a:gd name="adj1" fmla="val 5400000"/>
            <a:gd name="adj2" fmla="val 1620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D6ED5B-C292-4C39-8008-A6C32D2F6BC9}">
      <dsp:nvSpPr>
        <dsp:cNvPr id="0" name=""/>
        <dsp:cNvSpPr/>
      </dsp:nvSpPr>
      <dsp:spPr>
        <a:xfrm>
          <a:off x="1847087" y="0"/>
          <a:ext cx="8321040" cy="3694175"/>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CA" sz="2700" kern="1200" dirty="0">
              <a:latin typeface="Calibri" panose="020F0502020204030204" pitchFamily="34" charset="0"/>
              <a:cs typeface="Calibri" panose="020F0502020204030204" pitchFamily="34" charset="0"/>
            </a:rPr>
            <a:t>We encounter Him in the Eucharist, in the Word of God, in our neighbour, in suffering…</a:t>
          </a:r>
        </a:p>
      </dsp:txBody>
      <dsp:txXfrm>
        <a:off x="1847087" y="0"/>
        <a:ext cx="8321040" cy="1108255"/>
      </dsp:txXfrm>
    </dsp:sp>
    <dsp:sp modelId="{D3387D09-7147-4C8B-9E32-C734C6179E6A}">
      <dsp:nvSpPr>
        <dsp:cNvPr id="0" name=""/>
        <dsp:cNvSpPr/>
      </dsp:nvSpPr>
      <dsp:spPr>
        <a:xfrm>
          <a:off x="646482" y="1108255"/>
          <a:ext cx="2401211" cy="2401211"/>
        </a:xfrm>
        <a:prstGeom prst="pie">
          <a:avLst>
            <a:gd name="adj1" fmla="val 5400000"/>
            <a:gd name="adj2" fmla="val 1620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5416F1-5F2F-4A08-9601-E38F77572E9F}">
      <dsp:nvSpPr>
        <dsp:cNvPr id="0" name=""/>
        <dsp:cNvSpPr/>
      </dsp:nvSpPr>
      <dsp:spPr>
        <a:xfrm>
          <a:off x="1847087" y="1108255"/>
          <a:ext cx="8321040" cy="2401211"/>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CA" sz="2700" kern="1200" dirty="0">
              <a:latin typeface="Calibri" panose="020F0502020204030204" pitchFamily="34" charset="0"/>
              <a:cs typeface="Calibri" panose="020F0502020204030204" pitchFamily="34" charset="0"/>
            </a:rPr>
            <a:t>He is among us when we have mutual love</a:t>
          </a:r>
          <a:r>
            <a:rPr lang="en-CA" sz="2700" kern="1200" dirty="0"/>
            <a:t>.</a:t>
          </a:r>
        </a:p>
      </dsp:txBody>
      <dsp:txXfrm>
        <a:off x="1847087" y="1108255"/>
        <a:ext cx="8321040" cy="1108251"/>
      </dsp:txXfrm>
    </dsp:sp>
    <dsp:sp modelId="{B6F08A65-0157-49D1-A0F9-C428D0F80C32}">
      <dsp:nvSpPr>
        <dsp:cNvPr id="0" name=""/>
        <dsp:cNvSpPr/>
      </dsp:nvSpPr>
      <dsp:spPr>
        <a:xfrm>
          <a:off x="1292962" y="2216506"/>
          <a:ext cx="1108251" cy="1108251"/>
        </a:xfrm>
        <a:prstGeom prst="pie">
          <a:avLst>
            <a:gd name="adj1" fmla="val 5400000"/>
            <a:gd name="adj2" fmla="val 1620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3BD146-AD42-4AB4-A68E-BB7C4FB23D2A}">
      <dsp:nvSpPr>
        <dsp:cNvPr id="0" name=""/>
        <dsp:cNvSpPr/>
      </dsp:nvSpPr>
      <dsp:spPr>
        <a:xfrm>
          <a:off x="1847087" y="2216506"/>
          <a:ext cx="8321040" cy="1108251"/>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CA" sz="2700" b="1" kern="1200" dirty="0">
              <a:solidFill>
                <a:srgbClr val="FF0000"/>
              </a:solidFill>
              <a:latin typeface="Calibri" panose="020F0502020204030204" pitchFamily="34" charset="0"/>
              <a:cs typeface="Calibri" panose="020F0502020204030204" pitchFamily="34" charset="0"/>
            </a:rPr>
            <a:t>And if we love one another,</a:t>
          </a:r>
        </a:p>
        <a:p>
          <a:pPr marL="0" lvl="0" indent="0" algn="ctr" defTabSz="1200150">
            <a:lnSpc>
              <a:spcPct val="90000"/>
            </a:lnSpc>
            <a:spcBef>
              <a:spcPct val="0"/>
            </a:spcBef>
            <a:spcAft>
              <a:spcPct val="35000"/>
            </a:spcAft>
            <a:buNone/>
          </a:pPr>
          <a:r>
            <a:rPr lang="en-CA" sz="2700" b="1" kern="1200" dirty="0">
              <a:solidFill>
                <a:srgbClr val="FF0000"/>
              </a:solidFill>
              <a:latin typeface="Calibri" panose="020F0502020204030204" pitchFamily="34" charset="0"/>
              <a:cs typeface="Calibri" panose="020F0502020204030204" pitchFamily="34" charset="0"/>
            </a:rPr>
            <a:t>every day can be Christmas!</a:t>
          </a:r>
        </a:p>
      </dsp:txBody>
      <dsp:txXfrm>
        <a:off x="1847087" y="2216506"/>
        <a:ext cx="8321040" cy="110825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75AC85-AE4C-450A-BDF0-4930C5A000CF}">
      <dsp:nvSpPr>
        <dsp:cNvPr id="0" name=""/>
        <dsp:cNvSpPr/>
      </dsp:nvSpPr>
      <dsp:spPr>
        <a:xfrm>
          <a:off x="0" y="436"/>
          <a:ext cx="10168127" cy="91449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CA" sz="2000" kern="1200" dirty="0">
              <a:solidFill>
                <a:schemeClr val="tx1"/>
              </a:solidFill>
              <a:latin typeface="Calibri" panose="020F0502020204030204" pitchFamily="34" charset="0"/>
              <a:cs typeface="Calibri" panose="020F0502020204030204" pitchFamily="34" charset="0"/>
            </a:rPr>
            <a:t>Within a few months, 500 people in Trent had joined them in living the life of the Gospel. People began to bring them the extra they had, to give to whomever needed it. </a:t>
          </a:r>
        </a:p>
      </dsp:txBody>
      <dsp:txXfrm>
        <a:off x="44642" y="45078"/>
        <a:ext cx="10078843" cy="825214"/>
      </dsp:txXfrm>
    </dsp:sp>
    <dsp:sp modelId="{1CD936C2-6F21-4885-AB41-D806E3BDE1F8}">
      <dsp:nvSpPr>
        <dsp:cNvPr id="0" name=""/>
        <dsp:cNvSpPr/>
      </dsp:nvSpPr>
      <dsp:spPr>
        <a:xfrm>
          <a:off x="0" y="926704"/>
          <a:ext cx="10168127" cy="91449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CA" sz="2000" kern="1200" dirty="0">
              <a:solidFill>
                <a:schemeClr val="tx1"/>
              </a:solidFill>
              <a:latin typeface="Calibri" panose="020F0502020204030204" pitchFamily="34" charset="0"/>
              <a:cs typeface="Calibri" panose="020F0502020204030204" pitchFamily="34" charset="0"/>
            </a:rPr>
            <a:t>One day a man approached Chiara; he had no shoes. Chiara asked Jesus at Mass, “we need a pair of shoes size 12 for You in that man.” As she was leaving the church, a friend approached and handed her a bag. It was the shoes, size 12! </a:t>
          </a:r>
        </a:p>
      </dsp:txBody>
      <dsp:txXfrm>
        <a:off x="44642" y="971346"/>
        <a:ext cx="10078843" cy="825214"/>
      </dsp:txXfrm>
    </dsp:sp>
    <dsp:sp modelId="{CEDB7CA5-256F-4521-95D3-561738000021}">
      <dsp:nvSpPr>
        <dsp:cNvPr id="0" name=""/>
        <dsp:cNvSpPr/>
      </dsp:nvSpPr>
      <dsp:spPr>
        <a:xfrm>
          <a:off x="0" y="1852973"/>
          <a:ext cx="10168127" cy="91449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CA" sz="2000" kern="1200" dirty="0">
              <a:solidFill>
                <a:schemeClr val="tx1"/>
              </a:solidFill>
              <a:latin typeface="Calibri" panose="020F0502020204030204" pitchFamily="34" charset="0"/>
              <a:cs typeface="Calibri" panose="020F0502020204030204" pitchFamily="34" charset="0"/>
            </a:rPr>
            <a:t>People would bring them food, since they saw them visiting the poorest sections of the city, and inviting the poor to their table. One day some eggs arrived, so they gave them away. More eggs came which they distributed. Then, even more eggs arrived!</a:t>
          </a:r>
        </a:p>
      </dsp:txBody>
      <dsp:txXfrm>
        <a:off x="44642" y="1897615"/>
        <a:ext cx="10078843" cy="825214"/>
      </dsp:txXfrm>
    </dsp:sp>
    <dsp:sp modelId="{1E1E30BB-1516-4027-9BC1-043754D83447}">
      <dsp:nvSpPr>
        <dsp:cNvPr id="0" name=""/>
        <dsp:cNvSpPr/>
      </dsp:nvSpPr>
      <dsp:spPr>
        <a:xfrm>
          <a:off x="0" y="2763474"/>
          <a:ext cx="10168127" cy="91449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CA" sz="2000" kern="1200" dirty="0">
              <a:solidFill>
                <a:schemeClr val="tx1"/>
              </a:solidFill>
              <a:latin typeface="Calibri" panose="020F0502020204030204" pitchFamily="34" charset="0"/>
              <a:cs typeface="Calibri" panose="020F0502020204030204" pitchFamily="34" charset="0"/>
            </a:rPr>
            <a:t>The Gospel promises were true;  “Give, and it will be given to you, a full measure, spilling over…”</a:t>
          </a:r>
        </a:p>
      </dsp:txBody>
      <dsp:txXfrm>
        <a:off x="44642" y="2808116"/>
        <a:ext cx="10078843" cy="82521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62A4D8-15A2-4C4B-A4C0-802BF0BF9319}">
      <dsp:nvSpPr>
        <dsp:cNvPr id="0" name=""/>
        <dsp:cNvSpPr/>
      </dsp:nvSpPr>
      <dsp:spPr>
        <a:xfrm>
          <a:off x="0" y="0"/>
          <a:ext cx="4584945" cy="4584945"/>
        </a:xfrm>
        <a:prstGeom prst="pie">
          <a:avLst>
            <a:gd name="adj1" fmla="val 5400000"/>
            <a:gd name="adj2" fmla="val 162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899EC6-FFBF-4DE4-B8FE-38260253ABD5}">
      <dsp:nvSpPr>
        <dsp:cNvPr id="0" name=""/>
        <dsp:cNvSpPr/>
      </dsp:nvSpPr>
      <dsp:spPr>
        <a:xfrm>
          <a:off x="2292472" y="0"/>
          <a:ext cx="8213983" cy="4584945"/>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CA" sz="2200" kern="1200" dirty="0">
              <a:latin typeface="Calibri" panose="020F0502020204030204" pitchFamily="34" charset="0"/>
              <a:cs typeface="Calibri" panose="020F0502020204030204" pitchFamily="34" charset="0"/>
            </a:rPr>
            <a:t>1. Despite the backdrop of World War II, which brought about not only the crumbling of buildings, but also the crumbling of ideals, these young women had a profound experience of </a:t>
          </a:r>
          <a:r>
            <a:rPr lang="en-CA" sz="2200" b="1" kern="1200" dirty="0">
              <a:solidFill>
                <a:srgbClr val="FF0000"/>
              </a:solidFill>
              <a:latin typeface="Calibri" panose="020F0502020204030204" pitchFamily="34" charset="0"/>
              <a:cs typeface="Calibri" panose="020F0502020204030204" pitchFamily="34" charset="0"/>
            </a:rPr>
            <a:t>God’s immense and personal love</a:t>
          </a:r>
          <a:r>
            <a:rPr lang="en-CA" sz="2200" b="1" kern="1200" dirty="0">
              <a:solidFill>
                <a:schemeClr val="tx1"/>
              </a:solidFill>
              <a:latin typeface="Calibri" panose="020F0502020204030204" pitchFamily="34" charset="0"/>
              <a:cs typeface="Calibri" panose="020F0502020204030204" pitchFamily="34" charset="0"/>
            </a:rPr>
            <a:t>.</a:t>
          </a:r>
          <a:r>
            <a:rPr lang="en-CA" sz="2200" b="1" kern="1200" dirty="0">
              <a:solidFill>
                <a:srgbClr val="FF0000"/>
              </a:solidFill>
              <a:latin typeface="Calibri" panose="020F0502020204030204" pitchFamily="34" charset="0"/>
              <a:cs typeface="Calibri" panose="020F0502020204030204" pitchFamily="34" charset="0"/>
            </a:rPr>
            <a:t> </a:t>
          </a:r>
          <a:r>
            <a:rPr lang="en-CA" sz="2200" kern="1200" dirty="0">
              <a:latin typeface="Calibri" panose="020F0502020204030204" pitchFamily="34" charset="0"/>
              <a:cs typeface="Calibri" panose="020F0502020204030204" pitchFamily="34" charset="0"/>
            </a:rPr>
            <a:t>They chose God to be the ideal of their lives. </a:t>
          </a:r>
          <a:endParaRPr lang="en-US" sz="2200" kern="1200" dirty="0">
            <a:latin typeface="Calibri" panose="020F0502020204030204" pitchFamily="34" charset="0"/>
            <a:cs typeface="Calibri" panose="020F0502020204030204" pitchFamily="34" charset="0"/>
          </a:endParaRPr>
        </a:p>
      </dsp:txBody>
      <dsp:txXfrm>
        <a:off x="2292472" y="0"/>
        <a:ext cx="8213983" cy="1375486"/>
      </dsp:txXfrm>
    </dsp:sp>
    <dsp:sp modelId="{AA3F3984-7E22-4F07-9EEA-A78E31188DF9}">
      <dsp:nvSpPr>
        <dsp:cNvPr id="0" name=""/>
        <dsp:cNvSpPr/>
      </dsp:nvSpPr>
      <dsp:spPr>
        <a:xfrm>
          <a:off x="802367" y="1375486"/>
          <a:ext cx="2980211" cy="2980211"/>
        </a:xfrm>
        <a:prstGeom prst="pie">
          <a:avLst>
            <a:gd name="adj1" fmla="val 5400000"/>
            <a:gd name="adj2" fmla="val 162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22D6C5-6DA1-4FDA-AA01-E2582025C34C}">
      <dsp:nvSpPr>
        <dsp:cNvPr id="0" name=""/>
        <dsp:cNvSpPr/>
      </dsp:nvSpPr>
      <dsp:spPr>
        <a:xfrm>
          <a:off x="2292472" y="1375486"/>
          <a:ext cx="8213983" cy="2980211"/>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CA" sz="2200" kern="1200" dirty="0">
              <a:latin typeface="Calibri" panose="020F0502020204030204" pitchFamily="34" charset="0"/>
              <a:cs typeface="Calibri" panose="020F0502020204030204" pitchFamily="34" charset="0"/>
            </a:rPr>
            <a:t>2. They discovered that </a:t>
          </a:r>
          <a:r>
            <a:rPr lang="en-CA" sz="2200" b="1" kern="1200" dirty="0">
              <a:solidFill>
                <a:srgbClr val="FF0000"/>
              </a:solidFill>
              <a:latin typeface="Calibri" panose="020F0502020204030204" pitchFamily="34" charset="0"/>
              <a:cs typeface="Calibri" panose="020F0502020204030204" pitchFamily="34" charset="0"/>
            </a:rPr>
            <a:t>living God’s will in the present moment </a:t>
          </a:r>
          <a:r>
            <a:rPr lang="en-CA" sz="2200" kern="1200" dirty="0">
              <a:latin typeface="Calibri" panose="020F0502020204030204" pitchFamily="34" charset="0"/>
              <a:cs typeface="Calibri" panose="020F0502020204030204" pitchFamily="34" charset="0"/>
            </a:rPr>
            <a:t>is a way to holiness open to everyone. God’s will is the path to sanctity for everyone. It can be lived everywhere, in every situation and in every vocation. </a:t>
          </a:r>
          <a:endParaRPr lang="en-US" sz="2200" kern="1200" dirty="0">
            <a:latin typeface="Calibri" panose="020F0502020204030204" pitchFamily="34" charset="0"/>
            <a:cs typeface="Calibri" panose="020F0502020204030204" pitchFamily="34" charset="0"/>
          </a:endParaRPr>
        </a:p>
      </dsp:txBody>
      <dsp:txXfrm>
        <a:off x="2292472" y="1375486"/>
        <a:ext cx="8213983" cy="1375482"/>
      </dsp:txXfrm>
    </dsp:sp>
    <dsp:sp modelId="{4C06A85D-715D-4E24-B15F-90EF9C2561AC}">
      <dsp:nvSpPr>
        <dsp:cNvPr id="0" name=""/>
        <dsp:cNvSpPr/>
      </dsp:nvSpPr>
      <dsp:spPr>
        <a:xfrm>
          <a:off x="1604731" y="2750968"/>
          <a:ext cx="1375482" cy="1375482"/>
        </a:xfrm>
        <a:prstGeom prst="pie">
          <a:avLst>
            <a:gd name="adj1" fmla="val 5400000"/>
            <a:gd name="adj2" fmla="val 162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BC3955-7451-4FA0-BED5-EDEB4055E97C}">
      <dsp:nvSpPr>
        <dsp:cNvPr id="0" name=""/>
        <dsp:cNvSpPr/>
      </dsp:nvSpPr>
      <dsp:spPr>
        <a:xfrm>
          <a:off x="2292472" y="2750968"/>
          <a:ext cx="8213983" cy="1375482"/>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CA" sz="2200" kern="1200" dirty="0">
              <a:latin typeface="Calibri" panose="020F0502020204030204" pitchFamily="34" charset="0"/>
              <a:cs typeface="Calibri" panose="020F0502020204030204" pitchFamily="34" charset="0"/>
            </a:rPr>
            <a:t>3. They began to </a:t>
          </a:r>
          <a:r>
            <a:rPr lang="en-CA" sz="2200" b="1" kern="1200" dirty="0">
              <a:solidFill>
                <a:srgbClr val="FF0000"/>
              </a:solidFill>
              <a:latin typeface="Calibri" panose="020F0502020204030204" pitchFamily="34" charset="0"/>
              <a:cs typeface="Calibri" panose="020F0502020204030204" pitchFamily="34" charset="0"/>
            </a:rPr>
            <a:t>put the Gospel words into practice </a:t>
          </a:r>
          <a:r>
            <a:rPr lang="en-CA" sz="2200" kern="1200" dirty="0">
              <a:latin typeface="Calibri" panose="020F0502020204030204" pitchFamily="34" charset="0"/>
              <a:cs typeface="Calibri" panose="020F0502020204030204" pitchFamily="34" charset="0"/>
            </a:rPr>
            <a:t>wholeheartedly and without reserve in their daily lives, focusing first of all on the poorest areas of the city. </a:t>
          </a:r>
          <a:endParaRPr lang="en-US" sz="2200" kern="1200" dirty="0">
            <a:latin typeface="Calibri" panose="020F0502020204030204" pitchFamily="34" charset="0"/>
            <a:cs typeface="Calibri" panose="020F0502020204030204" pitchFamily="34" charset="0"/>
          </a:endParaRPr>
        </a:p>
      </dsp:txBody>
      <dsp:txXfrm>
        <a:off x="2292472" y="2750968"/>
        <a:ext cx="8213983" cy="137548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62A4D8-15A2-4C4B-A4C0-802BF0BF9319}">
      <dsp:nvSpPr>
        <dsp:cNvPr id="0" name=""/>
        <dsp:cNvSpPr/>
      </dsp:nvSpPr>
      <dsp:spPr>
        <a:xfrm>
          <a:off x="0" y="-19843"/>
          <a:ext cx="4584945" cy="4584945"/>
        </a:xfrm>
        <a:prstGeom prst="pie">
          <a:avLst>
            <a:gd name="adj1" fmla="val 5400000"/>
            <a:gd name="adj2" fmla="val 162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899EC6-FFBF-4DE4-B8FE-38260253ABD5}">
      <dsp:nvSpPr>
        <dsp:cNvPr id="0" name=""/>
        <dsp:cNvSpPr/>
      </dsp:nvSpPr>
      <dsp:spPr>
        <a:xfrm>
          <a:off x="2292472" y="-19843"/>
          <a:ext cx="8213983" cy="4584945"/>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CA" sz="2200" kern="1200" dirty="0">
              <a:solidFill>
                <a:schemeClr val="tx1"/>
              </a:solidFill>
              <a:latin typeface="Calibri" panose="020F0502020204030204" pitchFamily="34" charset="0"/>
              <a:cs typeface="Calibri" panose="020F0502020204030204" pitchFamily="34" charset="0"/>
            </a:rPr>
            <a:t>4. Above all else, they committed themselves to </a:t>
          </a:r>
          <a:r>
            <a:rPr lang="en-CA" sz="2200" b="1" kern="1200" dirty="0">
              <a:solidFill>
                <a:srgbClr val="FF0000"/>
              </a:solidFill>
              <a:latin typeface="Calibri" panose="020F0502020204030204" pitchFamily="34" charset="0"/>
              <a:cs typeface="Calibri" panose="020F0502020204030204" pitchFamily="34" charset="0"/>
            </a:rPr>
            <a:t>love every neighbour</a:t>
          </a:r>
          <a:r>
            <a:rPr lang="en-CA" sz="2200" kern="1200" dirty="0">
              <a:solidFill>
                <a:srgbClr val="FF0000"/>
              </a:solidFill>
              <a:latin typeface="Calibri" panose="020F0502020204030204" pitchFamily="34" charset="0"/>
              <a:cs typeface="Calibri" panose="020F0502020204030204" pitchFamily="34" charset="0"/>
            </a:rPr>
            <a:t> </a:t>
          </a:r>
          <a:r>
            <a:rPr lang="en-CA" sz="2200" kern="1200" dirty="0">
              <a:solidFill>
                <a:schemeClr val="tx1"/>
              </a:solidFill>
              <a:latin typeface="Calibri" panose="020F0502020204030204" pitchFamily="34" charset="0"/>
              <a:cs typeface="Calibri" panose="020F0502020204030204" pitchFamily="34" charset="0"/>
            </a:rPr>
            <a:t>according to the teachings of the Gospel.</a:t>
          </a:r>
          <a:endParaRPr lang="en-US" sz="2200" kern="1200" dirty="0">
            <a:latin typeface="Calibri" panose="020F0502020204030204" pitchFamily="34" charset="0"/>
            <a:cs typeface="Calibri" panose="020F0502020204030204" pitchFamily="34" charset="0"/>
          </a:endParaRPr>
        </a:p>
      </dsp:txBody>
      <dsp:txXfrm>
        <a:off x="2292472" y="-19843"/>
        <a:ext cx="8213983" cy="1375486"/>
      </dsp:txXfrm>
    </dsp:sp>
    <dsp:sp modelId="{AA3F3984-7E22-4F07-9EEA-A78E31188DF9}">
      <dsp:nvSpPr>
        <dsp:cNvPr id="0" name=""/>
        <dsp:cNvSpPr/>
      </dsp:nvSpPr>
      <dsp:spPr>
        <a:xfrm>
          <a:off x="802367" y="1355643"/>
          <a:ext cx="2980211" cy="2980211"/>
        </a:xfrm>
        <a:prstGeom prst="pie">
          <a:avLst>
            <a:gd name="adj1" fmla="val 5400000"/>
            <a:gd name="adj2" fmla="val 162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22D6C5-6DA1-4FDA-AA01-E2582025C34C}">
      <dsp:nvSpPr>
        <dsp:cNvPr id="0" name=""/>
        <dsp:cNvSpPr/>
      </dsp:nvSpPr>
      <dsp:spPr>
        <a:xfrm>
          <a:off x="2292472" y="1086708"/>
          <a:ext cx="8213983" cy="351808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CA" sz="2200" kern="1200" dirty="0">
              <a:solidFill>
                <a:schemeClr val="tx1"/>
              </a:solidFill>
              <a:latin typeface="Calibri" panose="020F0502020204030204" pitchFamily="34" charset="0"/>
              <a:cs typeface="Calibri" panose="020F0502020204030204" pitchFamily="34" charset="0"/>
            </a:rPr>
            <a:t>5. When they discovered that there is a special will of God, namely to live the </a:t>
          </a:r>
          <a:r>
            <a:rPr lang="en-CA" sz="2200" b="1" kern="1200" dirty="0">
              <a:solidFill>
                <a:srgbClr val="FF0000"/>
              </a:solidFill>
              <a:latin typeface="Calibri" panose="020F0502020204030204" pitchFamily="34" charset="0"/>
              <a:cs typeface="Calibri" panose="020F0502020204030204" pitchFamily="34" charset="0"/>
            </a:rPr>
            <a:t>“new commandment of mutual love”</a:t>
          </a:r>
          <a:r>
            <a:rPr lang="en-CA" sz="2200" b="0" kern="1200" dirty="0">
              <a:solidFill>
                <a:schemeClr val="tx1"/>
              </a:solidFill>
              <a:latin typeface="Calibri" panose="020F0502020204030204" pitchFamily="34" charset="0"/>
              <a:cs typeface="Calibri" panose="020F0502020204030204" pitchFamily="34" charset="0"/>
            </a:rPr>
            <a:t>,</a:t>
          </a:r>
          <a:r>
            <a:rPr lang="en-CA" sz="2200" kern="1200" dirty="0">
              <a:solidFill>
                <a:schemeClr val="tx1"/>
              </a:solidFill>
              <a:latin typeface="Calibri" panose="020F0502020204030204" pitchFamily="34" charset="0"/>
              <a:cs typeface="Calibri" panose="020F0502020204030204" pitchFamily="34" charset="0"/>
            </a:rPr>
            <a:t> they made a pact among themselves to always be ready to lay down their lives for one another. The fruit of their mutual love was the presence of Jesus in their midst, as promised in the G</a:t>
          </a:r>
          <a:r>
            <a:rPr lang="en-CA" sz="2200" kern="1200" dirty="0">
              <a:solidFill>
                <a:schemeClr val="tx1"/>
              </a:solidFill>
            </a:rPr>
            <a:t>ospel.</a:t>
          </a:r>
          <a:endParaRPr lang="en-US" sz="2200" kern="1200" dirty="0">
            <a:latin typeface="Calibri" panose="020F0502020204030204" pitchFamily="34" charset="0"/>
            <a:cs typeface="Calibri" panose="020F0502020204030204" pitchFamily="34" charset="0"/>
          </a:endParaRPr>
        </a:p>
      </dsp:txBody>
      <dsp:txXfrm>
        <a:off x="2292472" y="1086708"/>
        <a:ext cx="8213983" cy="1623729"/>
      </dsp:txXfrm>
    </dsp:sp>
    <dsp:sp modelId="{4C06A85D-715D-4E24-B15F-90EF9C2561AC}">
      <dsp:nvSpPr>
        <dsp:cNvPr id="0" name=""/>
        <dsp:cNvSpPr/>
      </dsp:nvSpPr>
      <dsp:spPr>
        <a:xfrm>
          <a:off x="1604731" y="2731125"/>
          <a:ext cx="1375482" cy="1375482"/>
        </a:xfrm>
        <a:prstGeom prst="pie">
          <a:avLst>
            <a:gd name="adj1" fmla="val 5400000"/>
            <a:gd name="adj2" fmla="val 162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BC3955-7451-4FA0-BED5-EDEB4055E97C}">
      <dsp:nvSpPr>
        <dsp:cNvPr id="0" name=""/>
        <dsp:cNvSpPr/>
      </dsp:nvSpPr>
      <dsp:spPr>
        <a:xfrm>
          <a:off x="2292472" y="2731125"/>
          <a:ext cx="8213983" cy="1375482"/>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CA" sz="2200" kern="1200" dirty="0">
              <a:solidFill>
                <a:schemeClr val="tx1"/>
              </a:solidFill>
              <a:latin typeface="Calibri" panose="020F0502020204030204" pitchFamily="34" charset="0"/>
              <a:cs typeface="Calibri" panose="020F0502020204030204" pitchFamily="34" charset="0"/>
            </a:rPr>
            <a:t>6. They nourished themselves as often as possible with </a:t>
          </a:r>
          <a:r>
            <a:rPr lang="en-CA" sz="2200" b="1" kern="1200" dirty="0">
              <a:solidFill>
                <a:srgbClr val="FF0000"/>
              </a:solidFill>
              <a:latin typeface="Calibri" panose="020F0502020204030204" pitchFamily="34" charset="0"/>
              <a:cs typeface="Calibri" panose="020F0502020204030204" pitchFamily="34" charset="0"/>
            </a:rPr>
            <a:t>Jesus in the Eucharist</a:t>
          </a:r>
          <a:r>
            <a:rPr lang="en-CA" sz="2200" kern="1200" dirty="0">
              <a:solidFill>
                <a:srgbClr val="FF0000"/>
              </a:solidFill>
              <a:latin typeface="Calibri" panose="020F0502020204030204" pitchFamily="34" charset="0"/>
              <a:cs typeface="Calibri" panose="020F0502020204030204" pitchFamily="34" charset="0"/>
            </a:rPr>
            <a:t>, </a:t>
          </a:r>
          <a:r>
            <a:rPr lang="en-CA" sz="2200" kern="1200" dirty="0">
              <a:solidFill>
                <a:schemeClr val="tx1"/>
              </a:solidFill>
              <a:latin typeface="Calibri" panose="020F0502020204030204" pitchFamily="34" charset="0"/>
              <a:cs typeface="Calibri" panose="020F0502020204030204" pitchFamily="34" charset="0"/>
            </a:rPr>
            <a:t>the bond of unity. </a:t>
          </a:r>
          <a:endParaRPr lang="en-US" sz="2200" kern="1200" dirty="0">
            <a:latin typeface="Calibri" panose="020F0502020204030204" pitchFamily="34" charset="0"/>
            <a:cs typeface="Calibri" panose="020F0502020204030204" pitchFamily="34" charset="0"/>
          </a:endParaRPr>
        </a:p>
      </dsp:txBody>
      <dsp:txXfrm>
        <a:off x="2292472" y="2731125"/>
        <a:ext cx="8213983" cy="137548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62A4D8-15A2-4C4B-A4C0-802BF0BF9319}">
      <dsp:nvSpPr>
        <dsp:cNvPr id="0" name=""/>
        <dsp:cNvSpPr/>
      </dsp:nvSpPr>
      <dsp:spPr>
        <a:xfrm>
          <a:off x="0" y="0"/>
          <a:ext cx="4584945" cy="4584945"/>
        </a:xfrm>
        <a:prstGeom prst="pie">
          <a:avLst>
            <a:gd name="adj1" fmla="val 5400000"/>
            <a:gd name="adj2" fmla="val 162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899EC6-FFBF-4DE4-B8FE-38260253ABD5}">
      <dsp:nvSpPr>
        <dsp:cNvPr id="0" name=""/>
        <dsp:cNvSpPr/>
      </dsp:nvSpPr>
      <dsp:spPr>
        <a:xfrm>
          <a:off x="2292472" y="0"/>
          <a:ext cx="8213983" cy="4584945"/>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CA" sz="2200" kern="1200" dirty="0">
              <a:solidFill>
                <a:schemeClr val="tx1"/>
              </a:solidFill>
              <a:latin typeface="Calibri" panose="020F0502020204030204" pitchFamily="34" charset="0"/>
              <a:cs typeface="Calibri" panose="020F0502020204030204" pitchFamily="34" charset="0"/>
            </a:rPr>
            <a:t>7. They felt called to contribute to the fulfillment of Jesus’ utmost desire: “that they </a:t>
          </a:r>
          <a:r>
            <a:rPr lang="en-CA" sz="2200" b="1" kern="1200" dirty="0">
              <a:solidFill>
                <a:srgbClr val="FF0000"/>
              </a:solidFill>
              <a:latin typeface="Calibri" panose="020F0502020204030204" pitchFamily="34" charset="0"/>
              <a:cs typeface="Calibri" panose="020F0502020204030204" pitchFamily="34" charset="0"/>
            </a:rPr>
            <a:t>may</a:t>
          </a:r>
          <a:r>
            <a:rPr lang="en-CA" sz="2200" kern="1200" dirty="0">
              <a:solidFill>
                <a:schemeClr val="tx1"/>
              </a:solidFill>
              <a:latin typeface="Calibri" panose="020F0502020204030204" pitchFamily="34" charset="0"/>
              <a:cs typeface="Calibri" panose="020F0502020204030204" pitchFamily="34" charset="0"/>
            </a:rPr>
            <a:t> </a:t>
          </a:r>
          <a:r>
            <a:rPr lang="en-CA" sz="2200" b="1" kern="1200" dirty="0">
              <a:solidFill>
                <a:srgbClr val="FF0000"/>
              </a:solidFill>
              <a:latin typeface="Calibri" panose="020F0502020204030204" pitchFamily="34" charset="0"/>
              <a:cs typeface="Calibri" panose="020F0502020204030204" pitchFamily="34" charset="0"/>
            </a:rPr>
            <a:t>all be one</a:t>
          </a:r>
          <a:r>
            <a:rPr lang="en-CA" sz="2200" kern="1200" dirty="0">
              <a:solidFill>
                <a:schemeClr val="tx1"/>
              </a:solidFill>
              <a:latin typeface="Calibri" panose="020F0502020204030204" pitchFamily="34" charset="0"/>
              <a:cs typeface="Calibri" panose="020F0502020204030204" pitchFamily="34" charset="0"/>
            </a:rPr>
            <a:t>, as You, Father, are in Me and I in You”. </a:t>
          </a:r>
          <a:endParaRPr lang="en-US" sz="2200" kern="1200" dirty="0">
            <a:latin typeface="Calibri" panose="020F0502020204030204" pitchFamily="34" charset="0"/>
            <a:cs typeface="Calibri" panose="020F0502020204030204" pitchFamily="34" charset="0"/>
          </a:endParaRPr>
        </a:p>
      </dsp:txBody>
      <dsp:txXfrm>
        <a:off x="2292472" y="0"/>
        <a:ext cx="8213983" cy="1375486"/>
      </dsp:txXfrm>
    </dsp:sp>
    <dsp:sp modelId="{AA3F3984-7E22-4F07-9EEA-A78E31188DF9}">
      <dsp:nvSpPr>
        <dsp:cNvPr id="0" name=""/>
        <dsp:cNvSpPr/>
      </dsp:nvSpPr>
      <dsp:spPr>
        <a:xfrm>
          <a:off x="802367" y="1375486"/>
          <a:ext cx="2980211" cy="2980211"/>
        </a:xfrm>
        <a:prstGeom prst="pie">
          <a:avLst>
            <a:gd name="adj1" fmla="val 5400000"/>
            <a:gd name="adj2" fmla="val 162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22D6C5-6DA1-4FDA-AA01-E2582025C34C}">
      <dsp:nvSpPr>
        <dsp:cNvPr id="0" name=""/>
        <dsp:cNvSpPr/>
      </dsp:nvSpPr>
      <dsp:spPr>
        <a:xfrm>
          <a:off x="2292472" y="1375486"/>
          <a:ext cx="8213983" cy="2980211"/>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CA" sz="2200" kern="1200" dirty="0">
              <a:solidFill>
                <a:schemeClr val="tx1"/>
              </a:solidFill>
              <a:latin typeface="Calibri" panose="020F0502020204030204" pitchFamily="34" charset="0"/>
              <a:cs typeface="Calibri" panose="020F0502020204030204" pitchFamily="34" charset="0"/>
            </a:rPr>
            <a:t>8. They found the secret to recomposing unity in their </a:t>
          </a:r>
          <a:r>
            <a:rPr lang="en-CA" sz="2200" b="1" kern="1200" dirty="0">
              <a:solidFill>
                <a:srgbClr val="FF0000"/>
              </a:solidFill>
              <a:latin typeface="Calibri" panose="020F0502020204030204" pitchFamily="34" charset="0"/>
              <a:cs typeface="Calibri" panose="020F0502020204030204" pitchFamily="34" charset="0"/>
            </a:rPr>
            <a:t>love for Jesus crucified and forsaken</a:t>
          </a:r>
          <a:r>
            <a:rPr lang="en-CA" sz="2200" kern="1200" dirty="0">
              <a:solidFill>
                <a:schemeClr val="tx1"/>
              </a:solidFill>
              <a:latin typeface="Calibri" panose="020F0502020204030204" pitchFamily="34" charset="0"/>
              <a:cs typeface="Calibri" panose="020F0502020204030204" pitchFamily="34" charset="0"/>
            </a:rPr>
            <a:t>, who on the cross cried out, “My God, my God, why have you forsaken Me?” </a:t>
          </a:r>
          <a:endParaRPr lang="en-US" sz="2200" kern="1200" dirty="0">
            <a:latin typeface="Calibri" panose="020F0502020204030204" pitchFamily="34" charset="0"/>
            <a:cs typeface="Calibri" panose="020F0502020204030204" pitchFamily="34" charset="0"/>
          </a:endParaRPr>
        </a:p>
      </dsp:txBody>
      <dsp:txXfrm>
        <a:off x="2292472" y="1375486"/>
        <a:ext cx="8213983" cy="1375482"/>
      </dsp:txXfrm>
    </dsp:sp>
    <dsp:sp modelId="{4C06A85D-715D-4E24-B15F-90EF9C2561AC}">
      <dsp:nvSpPr>
        <dsp:cNvPr id="0" name=""/>
        <dsp:cNvSpPr/>
      </dsp:nvSpPr>
      <dsp:spPr>
        <a:xfrm>
          <a:off x="1604731" y="2750968"/>
          <a:ext cx="1375482" cy="1375482"/>
        </a:xfrm>
        <a:prstGeom prst="pie">
          <a:avLst>
            <a:gd name="adj1" fmla="val 5400000"/>
            <a:gd name="adj2" fmla="val 162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BC3955-7451-4FA0-BED5-EDEB4055E97C}">
      <dsp:nvSpPr>
        <dsp:cNvPr id="0" name=""/>
        <dsp:cNvSpPr/>
      </dsp:nvSpPr>
      <dsp:spPr>
        <a:xfrm>
          <a:off x="2292472" y="2750968"/>
          <a:ext cx="8213983" cy="1375482"/>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CA" sz="2200" kern="1200" dirty="0">
              <a:solidFill>
                <a:schemeClr val="tx1"/>
              </a:solidFill>
              <a:latin typeface="Calibri" panose="020F0502020204030204" pitchFamily="34" charset="0"/>
              <a:cs typeface="Calibri" panose="020F0502020204030204" pitchFamily="34" charset="0"/>
            </a:rPr>
            <a:t>9. </a:t>
          </a:r>
          <a:r>
            <a:rPr lang="en-CA" sz="2200" b="1" kern="1200" dirty="0">
              <a:solidFill>
                <a:srgbClr val="FF0000"/>
              </a:solidFill>
              <a:latin typeface="Calibri" panose="020F0502020204030204" pitchFamily="34" charset="0"/>
              <a:cs typeface="Calibri" panose="020F0502020204030204" pitchFamily="34" charset="0"/>
            </a:rPr>
            <a:t>Mary, the Mother of Unity</a:t>
          </a:r>
          <a:r>
            <a:rPr lang="en-CA" sz="2200" kern="1200" dirty="0">
              <a:solidFill>
                <a:schemeClr val="tx1"/>
              </a:solidFill>
              <a:latin typeface="Calibri" panose="020F0502020204030204" pitchFamily="34" charset="0"/>
              <a:cs typeface="Calibri" panose="020F0502020204030204" pitchFamily="34" charset="0"/>
            </a:rPr>
            <a:t>, showed them how to work for the unity of all peoples so that in the whole world they would have unity with God, and also with one another. </a:t>
          </a:r>
          <a:endParaRPr lang="en-US" sz="2200" kern="1200" dirty="0">
            <a:latin typeface="Calibri" panose="020F0502020204030204" pitchFamily="34" charset="0"/>
            <a:cs typeface="Calibri" panose="020F0502020204030204" pitchFamily="34" charset="0"/>
          </a:endParaRPr>
        </a:p>
      </dsp:txBody>
      <dsp:txXfrm>
        <a:off x="2292472" y="2750968"/>
        <a:ext cx="8213983" cy="137548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62A4D8-15A2-4C4B-A4C0-802BF0BF9319}">
      <dsp:nvSpPr>
        <dsp:cNvPr id="0" name=""/>
        <dsp:cNvSpPr/>
      </dsp:nvSpPr>
      <dsp:spPr>
        <a:xfrm>
          <a:off x="0" y="0"/>
          <a:ext cx="4584945" cy="4584945"/>
        </a:xfrm>
        <a:prstGeom prst="pie">
          <a:avLst>
            <a:gd name="adj1" fmla="val 5400000"/>
            <a:gd name="adj2" fmla="val 162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899EC6-FFBF-4DE4-B8FE-38260253ABD5}">
      <dsp:nvSpPr>
        <dsp:cNvPr id="0" name=""/>
        <dsp:cNvSpPr/>
      </dsp:nvSpPr>
      <dsp:spPr>
        <a:xfrm>
          <a:off x="2292472" y="0"/>
          <a:ext cx="8213983" cy="4584945"/>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CA" sz="2200" kern="1200" dirty="0">
              <a:solidFill>
                <a:schemeClr val="tx1"/>
              </a:solidFill>
              <a:latin typeface="Calibri" panose="020F0502020204030204" pitchFamily="34" charset="0"/>
              <a:cs typeface="Calibri" panose="020F0502020204030204" pitchFamily="34" charset="0"/>
            </a:rPr>
            <a:t>10. They strove to live the reality of the Mystical Body as perfectly as possible by </a:t>
          </a:r>
          <a:r>
            <a:rPr lang="en-CA" sz="2200" b="1" kern="1200" dirty="0">
              <a:solidFill>
                <a:srgbClr val="FF0000"/>
              </a:solidFill>
              <a:latin typeface="Calibri" panose="020F0502020204030204" pitchFamily="34" charset="0"/>
              <a:cs typeface="Calibri" panose="020F0502020204030204" pitchFamily="34" charset="0"/>
            </a:rPr>
            <a:t>being Church-communion</a:t>
          </a:r>
          <a:r>
            <a:rPr lang="en-CA" sz="2200" kern="1200" dirty="0">
              <a:solidFill>
                <a:srgbClr val="FF0000"/>
              </a:solidFill>
              <a:latin typeface="Calibri" panose="020F0502020204030204" pitchFamily="34" charset="0"/>
              <a:cs typeface="Calibri" panose="020F0502020204030204" pitchFamily="34" charset="0"/>
            </a:rPr>
            <a:t> </a:t>
          </a:r>
          <a:r>
            <a:rPr lang="en-CA" sz="2200" kern="1200" dirty="0">
              <a:solidFill>
                <a:schemeClr val="tx1"/>
              </a:solidFill>
              <a:latin typeface="Calibri" panose="020F0502020204030204" pitchFamily="34" charset="0"/>
              <a:cs typeface="Calibri" panose="020F0502020204030204" pitchFamily="34" charset="0"/>
            </a:rPr>
            <a:t>and by keeping deep and heartfelt unity with the Pope and the Bishops. </a:t>
          </a:r>
          <a:endParaRPr lang="en-US" sz="2200" kern="1200" dirty="0">
            <a:latin typeface="Calibri" panose="020F0502020204030204" pitchFamily="34" charset="0"/>
            <a:cs typeface="Calibri" panose="020F0502020204030204" pitchFamily="34" charset="0"/>
          </a:endParaRPr>
        </a:p>
      </dsp:txBody>
      <dsp:txXfrm>
        <a:off x="2292472" y="0"/>
        <a:ext cx="8213983" cy="1375486"/>
      </dsp:txXfrm>
    </dsp:sp>
    <dsp:sp modelId="{AA3F3984-7E22-4F07-9EEA-A78E31188DF9}">
      <dsp:nvSpPr>
        <dsp:cNvPr id="0" name=""/>
        <dsp:cNvSpPr/>
      </dsp:nvSpPr>
      <dsp:spPr>
        <a:xfrm>
          <a:off x="802367" y="1375486"/>
          <a:ext cx="2980211" cy="2980211"/>
        </a:xfrm>
        <a:prstGeom prst="pie">
          <a:avLst>
            <a:gd name="adj1" fmla="val 5400000"/>
            <a:gd name="adj2" fmla="val 162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22D6C5-6DA1-4FDA-AA01-E2582025C34C}">
      <dsp:nvSpPr>
        <dsp:cNvPr id="0" name=""/>
        <dsp:cNvSpPr/>
      </dsp:nvSpPr>
      <dsp:spPr>
        <a:xfrm>
          <a:off x="2292472" y="1375486"/>
          <a:ext cx="8213983" cy="2980211"/>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CA" sz="2200" kern="1200" dirty="0">
              <a:solidFill>
                <a:schemeClr val="tx1"/>
              </a:solidFill>
              <a:latin typeface="Calibri" panose="020F0502020204030204" pitchFamily="34" charset="0"/>
              <a:cs typeface="Calibri" panose="020F0502020204030204" pitchFamily="34" charset="0"/>
            </a:rPr>
            <a:t>11. They entrusted themselves to the </a:t>
          </a:r>
          <a:r>
            <a:rPr lang="en-CA" sz="2200" b="1" kern="1200" dirty="0">
              <a:solidFill>
                <a:srgbClr val="FF0000"/>
              </a:solidFill>
              <a:latin typeface="Calibri" panose="020F0502020204030204" pitchFamily="34" charset="0"/>
              <a:cs typeface="Calibri" panose="020F0502020204030204" pitchFamily="34" charset="0"/>
            </a:rPr>
            <a:t>Holy Spirit</a:t>
          </a:r>
          <a:r>
            <a:rPr lang="en-CA" sz="2200" kern="1200" dirty="0">
              <a:solidFill>
                <a:srgbClr val="FF0000"/>
              </a:solidFill>
              <a:latin typeface="Calibri" panose="020F0502020204030204" pitchFamily="34" charset="0"/>
              <a:cs typeface="Calibri" panose="020F0502020204030204" pitchFamily="34" charset="0"/>
            </a:rPr>
            <a:t> </a:t>
          </a:r>
          <a:r>
            <a:rPr lang="en-CA" sz="2200" kern="1200" dirty="0">
              <a:solidFill>
                <a:schemeClr val="tx1"/>
              </a:solidFill>
              <a:latin typeface="Calibri" panose="020F0502020204030204" pitchFamily="34" charset="0"/>
              <a:cs typeface="Calibri" panose="020F0502020204030204" pitchFamily="34" charset="0"/>
            </a:rPr>
            <a:t>and always heeded the inner voice of the Spirit.</a:t>
          </a:r>
          <a:endParaRPr lang="en-US" sz="2200" kern="1200" dirty="0">
            <a:latin typeface="Calibri" panose="020F0502020204030204" pitchFamily="34" charset="0"/>
            <a:cs typeface="Calibri" panose="020F0502020204030204" pitchFamily="34" charset="0"/>
          </a:endParaRPr>
        </a:p>
      </dsp:txBody>
      <dsp:txXfrm>
        <a:off x="2292472" y="1375486"/>
        <a:ext cx="8213983" cy="1375482"/>
      </dsp:txXfrm>
    </dsp:sp>
    <dsp:sp modelId="{4C06A85D-715D-4E24-B15F-90EF9C2561AC}">
      <dsp:nvSpPr>
        <dsp:cNvPr id="0" name=""/>
        <dsp:cNvSpPr/>
      </dsp:nvSpPr>
      <dsp:spPr>
        <a:xfrm>
          <a:off x="1604731" y="2750968"/>
          <a:ext cx="1375482" cy="1375482"/>
        </a:xfrm>
        <a:prstGeom prst="pie">
          <a:avLst>
            <a:gd name="adj1" fmla="val 5400000"/>
            <a:gd name="adj2" fmla="val 162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BC3955-7451-4FA0-BED5-EDEB4055E97C}">
      <dsp:nvSpPr>
        <dsp:cNvPr id="0" name=""/>
        <dsp:cNvSpPr/>
      </dsp:nvSpPr>
      <dsp:spPr>
        <a:xfrm>
          <a:off x="2292472" y="2750968"/>
          <a:ext cx="8213983" cy="1375482"/>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CA" sz="2200" kern="1200" dirty="0">
              <a:solidFill>
                <a:schemeClr val="tx1"/>
              </a:solidFill>
              <a:latin typeface="Calibri" panose="020F0502020204030204" pitchFamily="34" charset="0"/>
              <a:cs typeface="Calibri" panose="020F0502020204030204" pitchFamily="34" charset="0"/>
            </a:rPr>
            <a:t>12. They lived mutual love in such a way that before all else there would always be </a:t>
          </a:r>
          <a:r>
            <a:rPr lang="en-CA" sz="2200" b="1" kern="1200" dirty="0">
              <a:solidFill>
                <a:srgbClr val="FF0000"/>
              </a:solidFill>
              <a:latin typeface="Calibri" panose="020F0502020204030204" pitchFamily="34" charset="0"/>
              <a:cs typeface="Calibri" panose="020F0502020204030204" pitchFamily="34" charset="0"/>
            </a:rPr>
            <a:t>Jesus in their midst</a:t>
          </a:r>
          <a:r>
            <a:rPr lang="en-CA" sz="2200" b="0" kern="1200" dirty="0">
              <a:solidFill>
                <a:schemeClr val="tx1"/>
              </a:solidFill>
              <a:latin typeface="Calibri" panose="020F0502020204030204" pitchFamily="34" charset="0"/>
              <a:cs typeface="Calibri" panose="020F0502020204030204" pitchFamily="34" charset="0"/>
            </a:rPr>
            <a:t>.</a:t>
          </a:r>
          <a:r>
            <a:rPr lang="en-CA" sz="2200" b="1" kern="1200" dirty="0">
              <a:solidFill>
                <a:srgbClr val="FF0000"/>
              </a:solidFill>
              <a:latin typeface="Calibri" panose="020F0502020204030204" pitchFamily="34" charset="0"/>
              <a:cs typeface="Calibri" panose="020F0502020204030204" pitchFamily="34" charset="0"/>
            </a:rPr>
            <a:t> </a:t>
          </a:r>
          <a:r>
            <a:rPr lang="en-CA" sz="2200" kern="1200" dirty="0">
              <a:solidFill>
                <a:schemeClr val="tx1"/>
              </a:solidFill>
              <a:latin typeface="Calibri" panose="020F0502020204030204" pitchFamily="34" charset="0"/>
              <a:cs typeface="Calibri" panose="020F0502020204030204" pitchFamily="34" charset="0"/>
            </a:rPr>
            <a:t>“For where two or three are gathered together in My name, there am I in the midst of them”. </a:t>
          </a:r>
          <a:endParaRPr lang="en-US" sz="2200" kern="1200" dirty="0">
            <a:latin typeface="Calibri" panose="020F0502020204030204" pitchFamily="34" charset="0"/>
            <a:cs typeface="Calibri" panose="020F0502020204030204" pitchFamily="34" charset="0"/>
          </a:endParaRPr>
        </a:p>
      </dsp:txBody>
      <dsp:txXfrm>
        <a:off x="2292472" y="2750968"/>
        <a:ext cx="8213983" cy="137548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CA2DF9-F73A-473A-8DD9-A3D37E3228B9}">
      <dsp:nvSpPr>
        <dsp:cNvPr id="0" name=""/>
        <dsp:cNvSpPr/>
      </dsp:nvSpPr>
      <dsp:spPr>
        <a:xfrm>
          <a:off x="1512371" y="0"/>
          <a:ext cx="4525963" cy="4525963"/>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81C392-2854-42A6-ABAF-55010AB1BA7C}">
      <dsp:nvSpPr>
        <dsp:cNvPr id="0" name=""/>
        <dsp:cNvSpPr/>
      </dsp:nvSpPr>
      <dsp:spPr>
        <a:xfrm>
          <a:off x="3775352" y="453113"/>
          <a:ext cx="2941875" cy="748728"/>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CA" sz="1800" b="1" kern="1200" dirty="0"/>
            <a:t>Suffering is an integral part of human nature</a:t>
          </a:r>
        </a:p>
      </dsp:txBody>
      <dsp:txXfrm>
        <a:off x="3811902" y="489663"/>
        <a:ext cx="2868775" cy="675628"/>
      </dsp:txXfrm>
    </dsp:sp>
    <dsp:sp modelId="{AEF9B908-DD52-4CAA-A603-751467AC9024}">
      <dsp:nvSpPr>
        <dsp:cNvPr id="0" name=""/>
        <dsp:cNvSpPr/>
      </dsp:nvSpPr>
      <dsp:spPr>
        <a:xfrm>
          <a:off x="3775352" y="1295433"/>
          <a:ext cx="2941875" cy="748728"/>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CA" sz="1800" b="1" kern="1200" dirty="0"/>
            <a:t>Suffering makes us feel lost and disoriented</a:t>
          </a:r>
        </a:p>
      </dsp:txBody>
      <dsp:txXfrm>
        <a:off x="3811902" y="1331983"/>
        <a:ext cx="2868775" cy="675628"/>
      </dsp:txXfrm>
    </dsp:sp>
    <dsp:sp modelId="{1BE4814E-70B5-4693-B07C-95EAE9620C8B}">
      <dsp:nvSpPr>
        <dsp:cNvPr id="0" name=""/>
        <dsp:cNvSpPr/>
      </dsp:nvSpPr>
      <dsp:spPr>
        <a:xfrm>
          <a:off x="3775352" y="2137752"/>
          <a:ext cx="2941875" cy="748728"/>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CA" sz="1800" b="1" kern="1200" dirty="0"/>
            <a:t>Why does suffering exist?</a:t>
          </a:r>
        </a:p>
      </dsp:txBody>
      <dsp:txXfrm>
        <a:off x="3811902" y="2174302"/>
        <a:ext cx="2868775" cy="675628"/>
      </dsp:txXfrm>
    </dsp:sp>
    <dsp:sp modelId="{776357D2-F7FE-4D51-A031-7C9B92BCC246}">
      <dsp:nvSpPr>
        <dsp:cNvPr id="0" name=""/>
        <dsp:cNvSpPr/>
      </dsp:nvSpPr>
      <dsp:spPr>
        <a:xfrm>
          <a:off x="3775352" y="2980072"/>
          <a:ext cx="2941875" cy="999185"/>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CA" sz="1800" b="1" kern="1200" dirty="0">
              <a:solidFill>
                <a:srgbClr val="FF0000"/>
              </a:solidFill>
            </a:rPr>
            <a:t>Suffering now has a name: Jesus Forsaken</a:t>
          </a:r>
        </a:p>
      </dsp:txBody>
      <dsp:txXfrm>
        <a:off x="3824128" y="3028848"/>
        <a:ext cx="2844323" cy="90163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1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7.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8.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0.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12/12/2021</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633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12/12/2021</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34279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12/12/2021</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454034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12/12/2021</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183679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12/12/2021</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584201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12/12/2021</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774505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12/12/2021</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080261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12/12/2021</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893726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12/12/2021</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88129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12/12/2021</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66240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12/12/2021</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664915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12/12/2021</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3564997965"/>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vimeo.com/389431762"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5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2.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5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hyperlink" Target="https://www.youtube.com/watch?v=58BxSJI8rwQ"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8">
            <a:extLst>
              <a:ext uri="{FF2B5EF4-FFF2-40B4-BE49-F238E27FC236}">
                <a16:creationId xmlns:a16="http://schemas.microsoft.com/office/drawing/2014/main" id="{5A59F003-E00A-43F9-91DC-CC54E3B87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
            <a:extLst>
              <a:ext uri="{FF2B5EF4-FFF2-40B4-BE49-F238E27FC236}">
                <a16:creationId xmlns:a16="http://schemas.microsoft.com/office/drawing/2014/main" id="{54AB74C8-96D3-4F38-B6C5-4C488A8F73AE}"/>
              </a:ext>
            </a:extLst>
          </p:cNvPr>
          <p:cNvPicPr>
            <a:picLocks noChangeAspect="1"/>
          </p:cNvPicPr>
          <p:nvPr/>
        </p:nvPicPr>
        <p:blipFill rotWithShape="1">
          <a:blip r:embed="rId2"/>
          <a:srcRect b="15730"/>
          <a:stretch/>
        </p:blipFill>
        <p:spPr>
          <a:xfrm>
            <a:off x="-4" y="0"/>
            <a:ext cx="12191981" cy="6857990"/>
          </a:xfrm>
          <a:prstGeom prst="rect">
            <a:avLst/>
          </a:prstGeom>
        </p:spPr>
      </p:pic>
      <p:sp>
        <p:nvSpPr>
          <p:cNvPr id="11" name="Rectangle 10">
            <a:extLst>
              <a:ext uri="{FF2B5EF4-FFF2-40B4-BE49-F238E27FC236}">
                <a16:creationId xmlns:a16="http://schemas.microsoft.com/office/drawing/2014/main" id="{D74A4382-E3AD-430A-9A1F-DFA3E0E77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8" y="-1534136"/>
            <a:ext cx="4592270" cy="12192001"/>
          </a:xfrm>
          <a:prstGeom prst="rect">
            <a:avLst/>
          </a:prstGeom>
          <a:gradFill>
            <a:gsLst>
              <a:gs pos="35000">
                <a:schemeClr val="bg1">
                  <a:alpha val="46000"/>
                </a:schemeClr>
              </a:gs>
              <a:gs pos="21000">
                <a:schemeClr val="bg1">
                  <a:alpha val="30000"/>
                </a:schemeClr>
              </a:gs>
              <a:gs pos="0">
                <a:schemeClr val="bg1">
                  <a:alpha val="0"/>
                </a:schemeClr>
              </a:gs>
              <a:gs pos="100000">
                <a:schemeClr val="bg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3308458-0229-4569-BB86-3BC0722C2962}"/>
              </a:ext>
            </a:extLst>
          </p:cNvPr>
          <p:cNvSpPr>
            <a:spLocks noGrp="1"/>
          </p:cNvSpPr>
          <p:nvPr>
            <p:ph type="ctrTitle"/>
          </p:nvPr>
        </p:nvSpPr>
        <p:spPr>
          <a:xfrm>
            <a:off x="404553" y="3091928"/>
            <a:ext cx="9078562" cy="2387600"/>
          </a:xfrm>
        </p:spPr>
        <p:txBody>
          <a:bodyPr>
            <a:normAutofit fontScale="90000"/>
          </a:bodyPr>
          <a:lstStyle/>
          <a:p>
            <a:r>
              <a:rPr lang="en-CA" sz="7200" b="1" dirty="0">
                <a:solidFill>
                  <a:srgbClr val="FF0000"/>
                </a:solidFill>
                <a:effectLst/>
                <a:ea typeface="Calibri" panose="020F0502020204030204" pitchFamily="34" charset="0"/>
              </a:rPr>
              <a:t>Preparing our hearts for the coming of Jesus every day</a:t>
            </a:r>
            <a:br>
              <a:rPr lang="en-CA" sz="5100" dirty="0">
                <a:effectLst/>
                <a:ea typeface="Calibri" panose="020F0502020204030204" pitchFamily="34" charset="0"/>
              </a:rPr>
            </a:br>
            <a:endParaRPr lang="en-CA" sz="5100" dirty="0"/>
          </a:p>
        </p:txBody>
      </p:sp>
      <p:sp>
        <p:nvSpPr>
          <p:cNvPr id="41" name="Rectangle: Rounded Corners 12">
            <a:extLst>
              <a:ext uri="{FF2B5EF4-FFF2-40B4-BE49-F238E27FC236}">
                <a16:creationId xmlns:a16="http://schemas.microsoft.com/office/drawing/2014/main" id="{79F40191-0F44-4FD1-82CC-ACB507C14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5039"/>
            <a:ext cx="9785897" cy="685800"/>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CF7E1E99-5E97-4045-8332-FC669D2612FB}"/>
              </a:ext>
            </a:extLst>
          </p:cNvPr>
          <p:cNvSpPr>
            <a:spLocks noGrp="1"/>
          </p:cNvSpPr>
          <p:nvPr>
            <p:ph type="subTitle" idx="1"/>
          </p:nvPr>
        </p:nvSpPr>
        <p:spPr>
          <a:xfrm>
            <a:off x="404553" y="5624945"/>
            <a:ext cx="9078562" cy="592975"/>
          </a:xfrm>
        </p:spPr>
        <p:txBody>
          <a:bodyPr anchor="ctr">
            <a:noAutofit/>
          </a:bodyPr>
          <a:lstStyle/>
          <a:p>
            <a:r>
              <a:rPr lang="en-CA" sz="4400" b="1" dirty="0">
                <a:solidFill>
                  <a:schemeClr val="bg1"/>
                </a:solidFill>
              </a:rPr>
              <a:t>Holy Cross Parish Advent Retreat</a:t>
            </a:r>
          </a:p>
        </p:txBody>
      </p:sp>
    </p:spTree>
    <p:extLst>
      <p:ext uri="{BB962C8B-B14F-4D97-AF65-F5344CB8AC3E}">
        <p14:creationId xmlns:p14="http://schemas.microsoft.com/office/powerpoint/2010/main" val="340297842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BAF6D-BEED-4C13-A570-F782DF31276A}"/>
              </a:ext>
            </a:extLst>
          </p:cNvPr>
          <p:cNvSpPr>
            <a:spLocks noGrp="1"/>
          </p:cNvSpPr>
          <p:nvPr>
            <p:ph type="title"/>
          </p:nvPr>
        </p:nvSpPr>
        <p:spPr/>
        <p:txBody>
          <a:bodyPr>
            <a:normAutofit/>
          </a:bodyPr>
          <a:lstStyle/>
          <a:p>
            <a:r>
              <a:rPr lang="en-CA" sz="3200" b="1" dirty="0">
                <a:solidFill>
                  <a:schemeClr val="tx1"/>
                </a:solidFill>
                <a:latin typeface="Calibri" panose="020F0502020204030204" pitchFamily="34" charset="0"/>
                <a:cs typeface="Calibri" panose="020F0502020204030204" pitchFamily="34" charset="0"/>
              </a:rPr>
              <a:t>Father, may they all be one </a:t>
            </a:r>
            <a:br>
              <a:rPr lang="en-CA" dirty="0">
                <a:latin typeface="Calibri" panose="020F0502020204030204" pitchFamily="34" charset="0"/>
                <a:cs typeface="Calibri" panose="020F0502020204030204" pitchFamily="34" charset="0"/>
              </a:rPr>
            </a:br>
            <a:endParaRPr lang="en-CA" dirty="0">
              <a:latin typeface="Calibri" panose="020F0502020204030204" pitchFamily="34" charset="0"/>
              <a:cs typeface="Calibri" panose="020F0502020204030204" pitchFamily="34" charset="0"/>
            </a:endParaRPr>
          </a:p>
        </p:txBody>
      </p:sp>
      <p:graphicFrame>
        <p:nvGraphicFramePr>
          <p:cNvPr id="5" name="Content Placeholder 4">
            <a:extLst>
              <a:ext uri="{FF2B5EF4-FFF2-40B4-BE49-F238E27FC236}">
                <a16:creationId xmlns:a16="http://schemas.microsoft.com/office/drawing/2014/main" id="{336F7F7D-78A5-4080-BBFC-5A0DA8A814F9}"/>
              </a:ext>
            </a:extLst>
          </p:cNvPr>
          <p:cNvGraphicFramePr>
            <a:graphicFrameLocks noGrp="1"/>
          </p:cNvGraphicFramePr>
          <p:nvPr>
            <p:ph idx="1"/>
            <p:extLst>
              <p:ext uri="{D42A27DB-BD31-4B8C-83A1-F6EECF244321}">
                <p14:modId xmlns:p14="http://schemas.microsoft.com/office/powerpoint/2010/main" val="56783440"/>
              </p:ext>
            </p:extLst>
          </p:nvPr>
        </p:nvGraphicFramePr>
        <p:xfrm>
          <a:off x="1115568" y="2478024"/>
          <a:ext cx="10168128" cy="3694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8248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70990-CD8D-42A7-A3A9-6D247548283E}"/>
              </a:ext>
            </a:extLst>
          </p:cNvPr>
          <p:cNvSpPr>
            <a:spLocks noGrp="1"/>
          </p:cNvSpPr>
          <p:nvPr>
            <p:ph type="title"/>
          </p:nvPr>
        </p:nvSpPr>
        <p:spPr/>
        <p:txBody>
          <a:bodyPr>
            <a:normAutofit/>
          </a:bodyPr>
          <a:lstStyle/>
          <a:p>
            <a:r>
              <a:rPr lang="en-CA" sz="3200" dirty="0">
                <a:latin typeface="Calibri" panose="020F0502020204030204" pitchFamily="34" charset="0"/>
                <a:cs typeface="Calibri" panose="020F0502020204030204" pitchFamily="34" charset="0"/>
              </a:rPr>
              <a:t>The Family Hearth</a:t>
            </a:r>
          </a:p>
        </p:txBody>
      </p:sp>
      <p:graphicFrame>
        <p:nvGraphicFramePr>
          <p:cNvPr id="15" name="Content Placeholder 14">
            <a:extLst>
              <a:ext uri="{FF2B5EF4-FFF2-40B4-BE49-F238E27FC236}">
                <a16:creationId xmlns:a16="http://schemas.microsoft.com/office/drawing/2014/main" id="{83C340CE-B083-4B5F-8257-7B918764D4FB}"/>
              </a:ext>
            </a:extLst>
          </p:cNvPr>
          <p:cNvGraphicFramePr>
            <a:graphicFrameLocks noGrp="1"/>
          </p:cNvGraphicFramePr>
          <p:nvPr>
            <p:ph idx="1"/>
            <p:extLst>
              <p:ext uri="{D42A27DB-BD31-4B8C-83A1-F6EECF244321}">
                <p14:modId xmlns:p14="http://schemas.microsoft.com/office/powerpoint/2010/main" val="3138210130"/>
              </p:ext>
            </p:extLst>
          </p:nvPr>
        </p:nvGraphicFramePr>
        <p:xfrm>
          <a:off x="1115568" y="2478024"/>
          <a:ext cx="10168128" cy="3694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9363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0F870-FEC2-4B41-98F6-B573A7A31C6F}"/>
              </a:ext>
            </a:extLst>
          </p:cNvPr>
          <p:cNvSpPr>
            <a:spLocks noGrp="1"/>
          </p:cNvSpPr>
          <p:nvPr>
            <p:ph type="title"/>
          </p:nvPr>
        </p:nvSpPr>
        <p:spPr/>
        <p:txBody>
          <a:bodyPr>
            <a:normAutofit/>
          </a:bodyPr>
          <a:lstStyle/>
          <a:p>
            <a:r>
              <a:rPr lang="en-CA" sz="3200" dirty="0">
                <a:latin typeface="Calibri" panose="020F0502020204030204" pitchFamily="34" charset="0"/>
                <a:cs typeface="Calibri" panose="020F0502020204030204" pitchFamily="34" charset="0"/>
              </a:rPr>
              <a:t>Fruits of living the Gospel</a:t>
            </a:r>
          </a:p>
        </p:txBody>
      </p:sp>
      <p:graphicFrame>
        <p:nvGraphicFramePr>
          <p:cNvPr id="8" name="Content Placeholder 7">
            <a:extLst>
              <a:ext uri="{FF2B5EF4-FFF2-40B4-BE49-F238E27FC236}">
                <a16:creationId xmlns:a16="http://schemas.microsoft.com/office/drawing/2014/main" id="{0EE21A4E-23C6-4907-B2E9-690865354603}"/>
              </a:ext>
            </a:extLst>
          </p:cNvPr>
          <p:cNvGraphicFramePr>
            <a:graphicFrameLocks noGrp="1"/>
          </p:cNvGraphicFramePr>
          <p:nvPr>
            <p:ph idx="1"/>
            <p:extLst>
              <p:ext uri="{D42A27DB-BD31-4B8C-83A1-F6EECF244321}">
                <p14:modId xmlns:p14="http://schemas.microsoft.com/office/powerpoint/2010/main" val="34194668"/>
              </p:ext>
            </p:extLst>
          </p:nvPr>
        </p:nvGraphicFramePr>
        <p:xfrm>
          <a:off x="1115568" y="2478024"/>
          <a:ext cx="10168128" cy="3694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1038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4CE5841-C184-4A70-A609-5FE4A50783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4FC3C3-ABE3-46C3-BA1B-F4A003954711}"/>
              </a:ext>
            </a:extLst>
          </p:cNvPr>
          <p:cNvSpPr>
            <a:spLocks noGrp="1"/>
          </p:cNvSpPr>
          <p:nvPr>
            <p:ph type="title"/>
          </p:nvPr>
        </p:nvSpPr>
        <p:spPr>
          <a:xfrm>
            <a:off x="841248" y="1683169"/>
            <a:ext cx="4068849" cy="4148586"/>
          </a:xfrm>
        </p:spPr>
        <p:txBody>
          <a:bodyPr anchor="t">
            <a:normAutofit/>
          </a:bodyPr>
          <a:lstStyle/>
          <a:p>
            <a:pPr algn="ctr"/>
            <a:br>
              <a:rPr lang="en-CA" sz="3200" dirty="0">
                <a:effectLst/>
                <a:latin typeface="Calibri" panose="020F0502020204030204" pitchFamily="34" charset="0"/>
                <a:ea typeface="Calibri" panose="020F0502020204030204" pitchFamily="34" charset="0"/>
                <a:cs typeface="Calibri" panose="020F0502020204030204" pitchFamily="34" charset="0"/>
              </a:rPr>
            </a:br>
            <a:br>
              <a:rPr lang="en-CA" sz="3200" dirty="0">
                <a:effectLst/>
                <a:latin typeface="Calibri" panose="020F0502020204030204" pitchFamily="34" charset="0"/>
                <a:ea typeface="Calibri" panose="020F0502020204030204" pitchFamily="34" charset="0"/>
                <a:cs typeface="Calibri" panose="020F0502020204030204" pitchFamily="34" charset="0"/>
              </a:rPr>
            </a:br>
            <a:r>
              <a:rPr lang="en-CA" sz="3200" dirty="0">
                <a:effectLst/>
                <a:latin typeface="Calibri" panose="020F0502020204030204" pitchFamily="34" charset="0"/>
                <a:ea typeface="Calibri" panose="020F0502020204030204" pitchFamily="34" charset="0"/>
                <a:cs typeface="Calibri" panose="020F0502020204030204" pitchFamily="34" charset="0"/>
              </a:rPr>
              <a:t>Bringing God into our environment</a:t>
            </a:r>
            <a:endParaRPr lang="en-CA" sz="3200" dirty="0"/>
          </a:p>
        </p:txBody>
      </p:sp>
      <p:sp>
        <p:nvSpPr>
          <p:cNvPr id="3" name="Content Placeholder 2">
            <a:extLst>
              <a:ext uri="{FF2B5EF4-FFF2-40B4-BE49-F238E27FC236}">
                <a16:creationId xmlns:a16="http://schemas.microsoft.com/office/drawing/2014/main" id="{18CABC13-2000-4501-AD69-57B10F4E36C6}"/>
              </a:ext>
            </a:extLst>
          </p:cNvPr>
          <p:cNvSpPr>
            <a:spLocks noGrp="1"/>
          </p:cNvSpPr>
          <p:nvPr>
            <p:ph idx="1"/>
          </p:nvPr>
        </p:nvSpPr>
        <p:spPr>
          <a:xfrm>
            <a:off x="5532504" y="1077068"/>
            <a:ext cx="5818248" cy="5397205"/>
          </a:xfrm>
        </p:spPr>
        <p:txBody>
          <a:bodyPr>
            <a:normAutofit lnSpcReduction="10000"/>
          </a:bodyPr>
          <a:lstStyle/>
          <a:p>
            <a:r>
              <a:rPr lang="en-CA" sz="2200" dirty="0">
                <a:effectLst/>
                <a:latin typeface="Calibri" panose="020F0502020204030204" pitchFamily="34" charset="0"/>
                <a:ea typeface="Calibri" panose="020F0502020204030204" pitchFamily="34" charset="0"/>
                <a:cs typeface="Calibri" panose="020F0502020204030204" pitchFamily="34" charset="0"/>
              </a:rPr>
              <a:t>When I encountered the Focolare, I was so impressed by the experiences of living the Gospel. I loved the spirituality because it was practical, about everyday life. The sharing was not focused on feelings, or mystical flights of fancy or spiritual gifts, but about how things in our everyday life change, when we try to take Jesus at His Word. </a:t>
            </a:r>
          </a:p>
          <a:p>
            <a:r>
              <a:rPr lang="en-CA" sz="2200" dirty="0">
                <a:effectLst/>
                <a:latin typeface="Calibri" panose="020F0502020204030204" pitchFamily="34" charset="0"/>
                <a:ea typeface="Calibri" panose="020F0502020204030204" pitchFamily="34" charset="0"/>
                <a:cs typeface="Calibri" panose="020F0502020204030204" pitchFamily="34" charset="0"/>
              </a:rPr>
              <a:t>I realized I could go into a situation where I could not openly speak about God, but that I could bring God into that environment by seeing Jesus in the other persons, </a:t>
            </a:r>
            <a:r>
              <a:rPr lang="en-CA" sz="2200" b="1" dirty="0">
                <a:effectLst/>
                <a:latin typeface="Calibri" panose="020F0502020204030204" pitchFamily="34" charset="0"/>
                <a:ea typeface="Calibri" panose="020F0502020204030204" pitchFamily="34" charset="0"/>
                <a:cs typeface="Calibri" panose="020F0502020204030204" pitchFamily="34" charset="0"/>
              </a:rPr>
              <a:t>“Whatever you do to the least, you do it to Me.”  </a:t>
            </a:r>
          </a:p>
          <a:p>
            <a:r>
              <a:rPr lang="en-CA" sz="2200" dirty="0">
                <a:latin typeface="Calibri" panose="020F0502020204030204" pitchFamily="34" charset="0"/>
                <a:ea typeface="Calibri" panose="020F0502020204030204" pitchFamily="34" charset="0"/>
                <a:cs typeface="Calibri" panose="020F0502020204030204" pitchFamily="34" charset="0"/>
              </a:rPr>
              <a:t>A short experience.</a:t>
            </a:r>
            <a:endParaRPr lang="en-CA" sz="2200" dirty="0">
              <a:effectLst/>
              <a:latin typeface="Calibri" panose="020F0502020204030204" pitchFamily="34" charset="0"/>
              <a:ea typeface="Calibri" panose="020F0502020204030204" pitchFamily="34" charset="0"/>
              <a:cs typeface="Calibri" panose="020F0502020204030204" pitchFamily="34" charset="0"/>
            </a:endParaRPr>
          </a:p>
          <a:p>
            <a:endParaRPr lang="en-CA" sz="2000" dirty="0"/>
          </a:p>
        </p:txBody>
      </p:sp>
      <p:sp>
        <p:nvSpPr>
          <p:cNvPr id="10" name="Rectangle 9">
            <a:extLst>
              <a:ext uri="{FF2B5EF4-FFF2-40B4-BE49-F238E27FC236}">
                <a16:creationId xmlns:a16="http://schemas.microsoft.com/office/drawing/2014/main" id="{CD1AAA2C-FBBE-42AA-B869-31D524B765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6112341"/>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5F937BBF-9326-4230-AB1B-F1795E3505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916936" y="4000284"/>
            <a:ext cx="54864" cy="42062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15533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light trail of a subway">
            <a:extLst>
              <a:ext uri="{FF2B5EF4-FFF2-40B4-BE49-F238E27FC236}">
                <a16:creationId xmlns:a16="http://schemas.microsoft.com/office/drawing/2014/main" id="{3070B435-9C41-48E3-98AA-DB0E660A8B34}"/>
              </a:ext>
            </a:extLst>
          </p:cNvPr>
          <p:cNvPicPr>
            <a:picLocks noChangeAspect="1"/>
          </p:cNvPicPr>
          <p:nvPr/>
        </p:nvPicPr>
        <p:blipFill rotWithShape="1">
          <a:blip r:embed="rId2"/>
          <a:srcRect t="3782" b="11949"/>
          <a:stretch/>
        </p:blipFill>
        <p:spPr>
          <a:xfrm>
            <a:off x="20" y="10"/>
            <a:ext cx="12191981" cy="6857990"/>
          </a:xfrm>
          <a:prstGeom prst="rect">
            <a:avLst/>
          </a:prstGeom>
        </p:spPr>
      </p:pic>
      <p:sp>
        <p:nvSpPr>
          <p:cNvPr id="2" name="Title 1">
            <a:extLst>
              <a:ext uri="{FF2B5EF4-FFF2-40B4-BE49-F238E27FC236}">
                <a16:creationId xmlns:a16="http://schemas.microsoft.com/office/drawing/2014/main" id="{39BD6891-462C-4E71-8104-DE25A5657D78}"/>
              </a:ext>
            </a:extLst>
          </p:cNvPr>
          <p:cNvSpPr>
            <a:spLocks noGrp="1"/>
          </p:cNvSpPr>
          <p:nvPr>
            <p:ph type="ctrTitle"/>
          </p:nvPr>
        </p:nvSpPr>
        <p:spPr>
          <a:xfrm>
            <a:off x="404553" y="3091928"/>
            <a:ext cx="9078562" cy="2387600"/>
          </a:xfrm>
        </p:spPr>
        <p:txBody>
          <a:bodyPr>
            <a:normAutofit/>
          </a:bodyPr>
          <a:lstStyle/>
          <a:p>
            <a:r>
              <a:rPr lang="en-CA" sz="7200" dirty="0">
                <a:solidFill>
                  <a:srgbClr val="0000FF"/>
                </a:solidFill>
                <a:latin typeface="Calibri" panose="020F0502020204030204" pitchFamily="34" charset="0"/>
                <a:cs typeface="Calibri" panose="020F0502020204030204" pitchFamily="34" charset="0"/>
              </a:rPr>
              <a:t>Living a Spirituality of Communion</a:t>
            </a:r>
          </a:p>
        </p:txBody>
      </p:sp>
      <p:sp>
        <p:nvSpPr>
          <p:cNvPr id="3" name="Subtitle 2">
            <a:extLst>
              <a:ext uri="{FF2B5EF4-FFF2-40B4-BE49-F238E27FC236}">
                <a16:creationId xmlns:a16="http://schemas.microsoft.com/office/drawing/2014/main" id="{D58B3C12-3563-4F0E-A2E1-048A9809E0D8}"/>
              </a:ext>
            </a:extLst>
          </p:cNvPr>
          <p:cNvSpPr>
            <a:spLocks noGrp="1"/>
          </p:cNvSpPr>
          <p:nvPr>
            <p:ph type="subTitle" idx="1"/>
          </p:nvPr>
        </p:nvSpPr>
        <p:spPr>
          <a:xfrm>
            <a:off x="404553" y="5624945"/>
            <a:ext cx="9078562" cy="592975"/>
          </a:xfrm>
        </p:spPr>
        <p:txBody>
          <a:bodyPr anchor="ctr">
            <a:normAutofit/>
          </a:bodyPr>
          <a:lstStyle/>
          <a:p>
            <a:endParaRPr lang="en-CA"/>
          </a:p>
        </p:txBody>
      </p:sp>
    </p:spTree>
    <p:extLst>
      <p:ext uri="{BB962C8B-B14F-4D97-AF65-F5344CB8AC3E}">
        <p14:creationId xmlns:p14="http://schemas.microsoft.com/office/powerpoint/2010/main" val="1558968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4CE5841-C184-4A70-A609-5FE4A50783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41FD26-4190-42C5-ABC8-0FC786D3AE29}"/>
              </a:ext>
            </a:extLst>
          </p:cNvPr>
          <p:cNvSpPr>
            <a:spLocks noGrp="1"/>
          </p:cNvSpPr>
          <p:nvPr>
            <p:ph type="title"/>
          </p:nvPr>
        </p:nvSpPr>
        <p:spPr>
          <a:xfrm>
            <a:off x="841248" y="1683169"/>
            <a:ext cx="4068849" cy="4148586"/>
          </a:xfrm>
        </p:spPr>
        <p:txBody>
          <a:bodyPr anchor="t">
            <a:normAutofit/>
          </a:bodyPr>
          <a:lstStyle/>
          <a:p>
            <a:r>
              <a:rPr lang="en-CA" sz="4800" dirty="0">
                <a:latin typeface="Calibri" panose="020F0502020204030204" pitchFamily="34" charset="0"/>
                <a:cs typeface="Calibri" panose="020F0502020204030204" pitchFamily="34" charset="0"/>
              </a:rPr>
              <a:t>The Goal of the Focolare Movement</a:t>
            </a:r>
          </a:p>
        </p:txBody>
      </p:sp>
      <p:sp>
        <p:nvSpPr>
          <p:cNvPr id="3" name="Content Placeholder 2">
            <a:extLst>
              <a:ext uri="{FF2B5EF4-FFF2-40B4-BE49-F238E27FC236}">
                <a16:creationId xmlns:a16="http://schemas.microsoft.com/office/drawing/2014/main" id="{04777A45-7661-49A3-ABE9-A9060E3270D7}"/>
              </a:ext>
            </a:extLst>
          </p:cNvPr>
          <p:cNvSpPr>
            <a:spLocks noGrp="1"/>
          </p:cNvSpPr>
          <p:nvPr>
            <p:ph idx="1"/>
          </p:nvPr>
        </p:nvSpPr>
        <p:spPr>
          <a:xfrm>
            <a:off x="5532504" y="584254"/>
            <a:ext cx="5818248" cy="5247501"/>
          </a:xfrm>
        </p:spPr>
        <p:txBody>
          <a:bodyPr>
            <a:normAutofit lnSpcReduction="10000"/>
          </a:bodyPr>
          <a:lstStyle/>
          <a:p>
            <a:pPr>
              <a:spcAft>
                <a:spcPts val="800"/>
              </a:spcAft>
            </a:pPr>
            <a:r>
              <a:rPr lang="en-CA" sz="2400" dirty="0">
                <a:effectLst/>
                <a:latin typeface="Calibri" panose="020F0502020204030204" pitchFamily="34" charset="0"/>
                <a:ea typeface="Calibri" panose="020F0502020204030204" pitchFamily="34" charset="0"/>
                <a:cs typeface="Calibri" panose="020F0502020204030204" pitchFamily="34" charset="0"/>
              </a:rPr>
              <a:t>The Focolare is a worldwide Catholic Ecclesial Movement whose </a:t>
            </a:r>
            <a:r>
              <a:rPr lang="en-CA" sz="2400" b="1" dirty="0">
                <a:effectLst/>
                <a:latin typeface="Calibri" panose="020F0502020204030204" pitchFamily="34" charset="0"/>
                <a:ea typeface="Calibri" panose="020F0502020204030204" pitchFamily="34" charset="0"/>
                <a:cs typeface="Calibri" panose="020F0502020204030204" pitchFamily="34" charset="0"/>
              </a:rPr>
              <a:t>goal is to contribute to Jesus’ prayer “that they may all be one”</a:t>
            </a:r>
            <a:r>
              <a:rPr lang="en-CA" sz="2400" dirty="0">
                <a:effectLst/>
                <a:latin typeface="Calibri" panose="020F0502020204030204" pitchFamily="34" charset="0"/>
                <a:ea typeface="Calibri" panose="020F0502020204030204" pitchFamily="34" charset="0"/>
                <a:cs typeface="Calibri" panose="020F0502020204030204" pitchFamily="34" charset="0"/>
              </a:rPr>
              <a:t> (Jn 17:21). The spirituality of unity is in accordance with the Church’s spirituality of communion.</a:t>
            </a:r>
          </a:p>
          <a:p>
            <a:pPr>
              <a:spcAft>
                <a:spcPts val="800"/>
              </a:spcAft>
            </a:pPr>
            <a:r>
              <a:rPr lang="en-CA" sz="2400" dirty="0">
                <a:effectLst/>
                <a:latin typeface="Calibri" panose="020F0502020204030204" pitchFamily="34" charset="0"/>
                <a:ea typeface="Calibri" panose="020F0502020204030204" pitchFamily="34" charset="0"/>
                <a:cs typeface="Calibri" panose="020F0502020204030204" pitchFamily="34" charset="0"/>
              </a:rPr>
              <a:t>We will begin by presenting </a:t>
            </a:r>
            <a:r>
              <a:rPr lang="en-CA" sz="2400" b="1" dirty="0">
                <a:effectLst/>
                <a:latin typeface="Calibri" panose="020F0502020204030204" pitchFamily="34" charset="0"/>
                <a:ea typeface="Calibri" panose="020F0502020204030204" pitchFamily="34" charset="0"/>
                <a:cs typeface="Calibri" panose="020F0502020204030204" pitchFamily="34" charset="0"/>
              </a:rPr>
              <a:t>twelve key points</a:t>
            </a:r>
            <a:r>
              <a:rPr lang="en-CA" sz="2400" dirty="0">
                <a:effectLst/>
                <a:latin typeface="Calibri" panose="020F0502020204030204" pitchFamily="34" charset="0"/>
                <a:ea typeface="Calibri" panose="020F0502020204030204" pitchFamily="34" charset="0"/>
                <a:cs typeface="Calibri" panose="020F0502020204030204" pitchFamily="34" charset="0"/>
              </a:rPr>
              <a:t> that Chiara </a:t>
            </a:r>
            <a:r>
              <a:rPr lang="en-CA" sz="2400" dirty="0" err="1">
                <a:effectLst/>
                <a:latin typeface="Calibri" panose="020F0502020204030204" pitchFamily="34" charset="0"/>
                <a:ea typeface="Calibri" panose="020F0502020204030204" pitchFamily="34" charset="0"/>
                <a:cs typeface="Calibri" panose="020F0502020204030204" pitchFamily="34" charset="0"/>
              </a:rPr>
              <a:t>Lubich</a:t>
            </a:r>
            <a:r>
              <a:rPr lang="en-CA" sz="2400" dirty="0">
                <a:effectLst/>
                <a:latin typeface="Calibri" panose="020F0502020204030204" pitchFamily="34" charset="0"/>
                <a:ea typeface="Calibri" panose="020F0502020204030204" pitchFamily="34" charset="0"/>
                <a:cs typeface="Calibri" panose="020F0502020204030204" pitchFamily="34" charset="0"/>
              </a:rPr>
              <a:t> and her first companions discovered and resolved to live at the very beginning of the Movement. These points have been  part of the fundamental structure of the Focolare spirituality for almost eighty years.</a:t>
            </a:r>
          </a:p>
          <a:p>
            <a:endParaRPr lang="en-CA" sz="2000" dirty="0"/>
          </a:p>
        </p:txBody>
      </p:sp>
      <p:sp>
        <p:nvSpPr>
          <p:cNvPr id="10" name="Rectangle 9">
            <a:extLst>
              <a:ext uri="{FF2B5EF4-FFF2-40B4-BE49-F238E27FC236}">
                <a16:creationId xmlns:a16="http://schemas.microsoft.com/office/drawing/2014/main" id="{CD1AAA2C-FBBE-42AA-B869-31D524B765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6112341"/>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5F937BBF-9326-4230-AB1B-F1795E3505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916936" y="4000284"/>
            <a:ext cx="54864" cy="42062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66181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19">
            <a:extLst>
              <a:ext uri="{FF2B5EF4-FFF2-40B4-BE49-F238E27FC236}">
                <a16:creationId xmlns:a16="http://schemas.microsoft.com/office/drawing/2014/main" id="{AFF8D2E5-2C4E-47B1-930B-6C82B7C31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619075B-C5DA-4CF4-A9DD-A4CBD5CFBAE2}"/>
              </a:ext>
            </a:extLst>
          </p:cNvPr>
          <p:cNvSpPr>
            <a:spLocks noGrp="1"/>
          </p:cNvSpPr>
          <p:nvPr>
            <p:ph type="title"/>
          </p:nvPr>
        </p:nvSpPr>
        <p:spPr>
          <a:xfrm>
            <a:off x="841248" y="251312"/>
            <a:ext cx="10506456" cy="1010264"/>
          </a:xfrm>
        </p:spPr>
        <p:txBody>
          <a:bodyPr anchor="ctr">
            <a:normAutofit/>
          </a:bodyPr>
          <a:lstStyle/>
          <a:p>
            <a:r>
              <a:rPr lang="en-CA">
                <a:effectLst/>
                <a:latin typeface="Calibri" panose="020F0502020204030204" pitchFamily="34" charset="0"/>
                <a:ea typeface="Calibri" panose="020F0502020204030204" pitchFamily="34" charset="0"/>
                <a:cs typeface="Calibri" panose="020F0502020204030204" pitchFamily="34" charset="0"/>
              </a:rPr>
              <a:t>Twelve key points</a:t>
            </a:r>
            <a:endParaRPr lang="en-CA"/>
          </a:p>
        </p:txBody>
      </p:sp>
      <p:sp>
        <p:nvSpPr>
          <p:cNvPr id="27" name="Rectangle 21">
            <a:extLst>
              <a:ext uri="{FF2B5EF4-FFF2-40B4-BE49-F238E27FC236}">
                <a16:creationId xmlns:a16="http://schemas.microsoft.com/office/drawing/2014/main" id="{801E4ADA-0EA9-4930-846E-3C11E8BED6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17618"/>
            <a:ext cx="128016" cy="6314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3">
            <a:extLst>
              <a:ext uri="{FF2B5EF4-FFF2-40B4-BE49-F238E27FC236}">
                <a16:creationId xmlns:a16="http://schemas.microsoft.com/office/drawing/2014/main" id="{FB92FFCE-0C90-454E-AA25-D4EE9A6C39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380864"/>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F9815B20-AE64-4AEE-8917-BA99C7257D8E}"/>
              </a:ext>
            </a:extLst>
          </p:cNvPr>
          <p:cNvGraphicFramePr>
            <a:graphicFrameLocks noGrp="1"/>
          </p:cNvGraphicFramePr>
          <p:nvPr>
            <p:ph idx="1"/>
            <p:extLst>
              <p:ext uri="{D42A27DB-BD31-4B8C-83A1-F6EECF244321}">
                <p14:modId xmlns:p14="http://schemas.microsoft.com/office/powerpoint/2010/main" val="588065005"/>
              </p:ext>
            </p:extLst>
          </p:nvPr>
        </p:nvGraphicFramePr>
        <p:xfrm>
          <a:off x="838200" y="1650222"/>
          <a:ext cx="10506456" cy="45849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4057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19">
            <a:extLst>
              <a:ext uri="{FF2B5EF4-FFF2-40B4-BE49-F238E27FC236}">
                <a16:creationId xmlns:a16="http://schemas.microsoft.com/office/drawing/2014/main" id="{AFF8D2E5-2C4E-47B1-930B-6C82B7C31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619075B-C5DA-4CF4-A9DD-A4CBD5CFBAE2}"/>
              </a:ext>
            </a:extLst>
          </p:cNvPr>
          <p:cNvSpPr>
            <a:spLocks noGrp="1"/>
          </p:cNvSpPr>
          <p:nvPr>
            <p:ph type="title"/>
          </p:nvPr>
        </p:nvSpPr>
        <p:spPr>
          <a:xfrm>
            <a:off x="841248" y="251312"/>
            <a:ext cx="10506456" cy="1010264"/>
          </a:xfrm>
        </p:spPr>
        <p:txBody>
          <a:bodyPr anchor="ctr">
            <a:normAutofit/>
          </a:bodyPr>
          <a:lstStyle/>
          <a:p>
            <a:r>
              <a:rPr lang="en-CA">
                <a:effectLst/>
                <a:latin typeface="Calibri" panose="020F0502020204030204" pitchFamily="34" charset="0"/>
                <a:ea typeface="Calibri" panose="020F0502020204030204" pitchFamily="34" charset="0"/>
                <a:cs typeface="Calibri" panose="020F0502020204030204" pitchFamily="34" charset="0"/>
              </a:rPr>
              <a:t>Twelve key points</a:t>
            </a:r>
            <a:endParaRPr lang="en-CA"/>
          </a:p>
        </p:txBody>
      </p:sp>
      <p:sp>
        <p:nvSpPr>
          <p:cNvPr id="27" name="Rectangle 21">
            <a:extLst>
              <a:ext uri="{FF2B5EF4-FFF2-40B4-BE49-F238E27FC236}">
                <a16:creationId xmlns:a16="http://schemas.microsoft.com/office/drawing/2014/main" id="{801E4ADA-0EA9-4930-846E-3C11E8BED6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17618"/>
            <a:ext cx="128016" cy="6314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3">
            <a:extLst>
              <a:ext uri="{FF2B5EF4-FFF2-40B4-BE49-F238E27FC236}">
                <a16:creationId xmlns:a16="http://schemas.microsoft.com/office/drawing/2014/main" id="{FB92FFCE-0C90-454E-AA25-D4EE9A6C39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380864"/>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F9815B20-AE64-4AEE-8917-BA99C7257D8E}"/>
              </a:ext>
            </a:extLst>
          </p:cNvPr>
          <p:cNvGraphicFramePr>
            <a:graphicFrameLocks noGrp="1"/>
          </p:cNvGraphicFramePr>
          <p:nvPr>
            <p:ph idx="1"/>
            <p:extLst>
              <p:ext uri="{D42A27DB-BD31-4B8C-83A1-F6EECF244321}">
                <p14:modId xmlns:p14="http://schemas.microsoft.com/office/powerpoint/2010/main" val="3077994859"/>
              </p:ext>
            </p:extLst>
          </p:nvPr>
        </p:nvGraphicFramePr>
        <p:xfrm>
          <a:off x="838200" y="1650222"/>
          <a:ext cx="10506456" cy="45849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9967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19">
            <a:extLst>
              <a:ext uri="{FF2B5EF4-FFF2-40B4-BE49-F238E27FC236}">
                <a16:creationId xmlns:a16="http://schemas.microsoft.com/office/drawing/2014/main" id="{AFF8D2E5-2C4E-47B1-930B-6C82B7C31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619075B-C5DA-4CF4-A9DD-A4CBD5CFBAE2}"/>
              </a:ext>
            </a:extLst>
          </p:cNvPr>
          <p:cNvSpPr>
            <a:spLocks noGrp="1"/>
          </p:cNvSpPr>
          <p:nvPr>
            <p:ph type="title"/>
          </p:nvPr>
        </p:nvSpPr>
        <p:spPr>
          <a:xfrm>
            <a:off x="841248" y="251312"/>
            <a:ext cx="10506456" cy="1010264"/>
          </a:xfrm>
        </p:spPr>
        <p:txBody>
          <a:bodyPr anchor="ctr">
            <a:normAutofit/>
          </a:bodyPr>
          <a:lstStyle/>
          <a:p>
            <a:r>
              <a:rPr lang="en-CA">
                <a:effectLst/>
                <a:latin typeface="Calibri" panose="020F0502020204030204" pitchFamily="34" charset="0"/>
                <a:ea typeface="Calibri" panose="020F0502020204030204" pitchFamily="34" charset="0"/>
                <a:cs typeface="Calibri" panose="020F0502020204030204" pitchFamily="34" charset="0"/>
              </a:rPr>
              <a:t>Twelve key points</a:t>
            </a:r>
            <a:endParaRPr lang="en-CA"/>
          </a:p>
        </p:txBody>
      </p:sp>
      <p:sp>
        <p:nvSpPr>
          <p:cNvPr id="27" name="Rectangle 21">
            <a:extLst>
              <a:ext uri="{FF2B5EF4-FFF2-40B4-BE49-F238E27FC236}">
                <a16:creationId xmlns:a16="http://schemas.microsoft.com/office/drawing/2014/main" id="{801E4ADA-0EA9-4930-846E-3C11E8BED6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17618"/>
            <a:ext cx="128016" cy="6314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3">
            <a:extLst>
              <a:ext uri="{FF2B5EF4-FFF2-40B4-BE49-F238E27FC236}">
                <a16:creationId xmlns:a16="http://schemas.microsoft.com/office/drawing/2014/main" id="{FB92FFCE-0C90-454E-AA25-D4EE9A6C39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380864"/>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F9815B20-AE64-4AEE-8917-BA99C7257D8E}"/>
              </a:ext>
            </a:extLst>
          </p:cNvPr>
          <p:cNvGraphicFramePr>
            <a:graphicFrameLocks noGrp="1"/>
          </p:cNvGraphicFramePr>
          <p:nvPr>
            <p:ph idx="1"/>
            <p:extLst>
              <p:ext uri="{D42A27DB-BD31-4B8C-83A1-F6EECF244321}">
                <p14:modId xmlns:p14="http://schemas.microsoft.com/office/powerpoint/2010/main" val="3479419599"/>
              </p:ext>
            </p:extLst>
          </p:nvPr>
        </p:nvGraphicFramePr>
        <p:xfrm>
          <a:off x="838200" y="1650222"/>
          <a:ext cx="10506456" cy="45849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32102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19">
            <a:extLst>
              <a:ext uri="{FF2B5EF4-FFF2-40B4-BE49-F238E27FC236}">
                <a16:creationId xmlns:a16="http://schemas.microsoft.com/office/drawing/2014/main" id="{AFF8D2E5-2C4E-47B1-930B-6C82B7C31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619075B-C5DA-4CF4-A9DD-A4CBD5CFBAE2}"/>
              </a:ext>
            </a:extLst>
          </p:cNvPr>
          <p:cNvSpPr>
            <a:spLocks noGrp="1"/>
          </p:cNvSpPr>
          <p:nvPr>
            <p:ph type="title"/>
          </p:nvPr>
        </p:nvSpPr>
        <p:spPr>
          <a:xfrm>
            <a:off x="841248" y="251312"/>
            <a:ext cx="10506456" cy="1010264"/>
          </a:xfrm>
        </p:spPr>
        <p:txBody>
          <a:bodyPr anchor="ctr">
            <a:normAutofit/>
          </a:bodyPr>
          <a:lstStyle/>
          <a:p>
            <a:r>
              <a:rPr lang="en-CA">
                <a:effectLst/>
                <a:latin typeface="Calibri" panose="020F0502020204030204" pitchFamily="34" charset="0"/>
                <a:ea typeface="Calibri" panose="020F0502020204030204" pitchFamily="34" charset="0"/>
                <a:cs typeface="Calibri" panose="020F0502020204030204" pitchFamily="34" charset="0"/>
              </a:rPr>
              <a:t>Twelve key points</a:t>
            </a:r>
            <a:endParaRPr lang="en-CA"/>
          </a:p>
        </p:txBody>
      </p:sp>
      <p:sp>
        <p:nvSpPr>
          <p:cNvPr id="27" name="Rectangle 21">
            <a:extLst>
              <a:ext uri="{FF2B5EF4-FFF2-40B4-BE49-F238E27FC236}">
                <a16:creationId xmlns:a16="http://schemas.microsoft.com/office/drawing/2014/main" id="{801E4ADA-0EA9-4930-846E-3C11E8BED6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17618"/>
            <a:ext cx="128016" cy="6314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3">
            <a:extLst>
              <a:ext uri="{FF2B5EF4-FFF2-40B4-BE49-F238E27FC236}">
                <a16:creationId xmlns:a16="http://schemas.microsoft.com/office/drawing/2014/main" id="{FB92FFCE-0C90-454E-AA25-D4EE9A6C39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380864"/>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F9815B20-AE64-4AEE-8917-BA99C7257D8E}"/>
              </a:ext>
            </a:extLst>
          </p:cNvPr>
          <p:cNvGraphicFramePr>
            <a:graphicFrameLocks noGrp="1"/>
          </p:cNvGraphicFramePr>
          <p:nvPr>
            <p:ph idx="1"/>
            <p:extLst>
              <p:ext uri="{D42A27DB-BD31-4B8C-83A1-F6EECF244321}">
                <p14:modId xmlns:p14="http://schemas.microsoft.com/office/powerpoint/2010/main" val="2082046830"/>
              </p:ext>
            </p:extLst>
          </p:nvPr>
        </p:nvGraphicFramePr>
        <p:xfrm>
          <a:off x="838200" y="1650222"/>
          <a:ext cx="10506456" cy="45849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4696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Freeform: Shape 20">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3" name="Freeform: Shape 22">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AFCBF7B-8AB4-4DDB-80C7-C80E1E331530}"/>
              </a:ext>
            </a:extLst>
          </p:cNvPr>
          <p:cNvSpPr>
            <a:spLocks noGrp="1"/>
          </p:cNvSpPr>
          <p:nvPr>
            <p:ph type="title"/>
          </p:nvPr>
        </p:nvSpPr>
        <p:spPr>
          <a:xfrm>
            <a:off x="604371" y="1411455"/>
            <a:ext cx="3602736" cy="3026980"/>
          </a:xfrm>
        </p:spPr>
        <p:txBody>
          <a:bodyPr>
            <a:normAutofit/>
          </a:bodyPr>
          <a:lstStyle/>
          <a:p>
            <a:endParaRPr lang="en-CA" dirty="0"/>
          </a:p>
        </p:txBody>
      </p:sp>
      <p:sp>
        <p:nvSpPr>
          <p:cNvPr id="25" name="Rectangle 2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C366A0F-48AA-4819-BBB5-6D00DB6EAF99}"/>
              </a:ext>
            </a:extLst>
          </p:cNvPr>
          <p:cNvSpPr>
            <a:spLocks noGrp="1"/>
          </p:cNvSpPr>
          <p:nvPr>
            <p:ph idx="1"/>
          </p:nvPr>
        </p:nvSpPr>
        <p:spPr>
          <a:xfrm>
            <a:off x="4846319" y="932688"/>
            <a:ext cx="6504433" cy="4992624"/>
          </a:xfrm>
        </p:spPr>
        <p:txBody>
          <a:bodyPr anchor="ctr">
            <a:normAutofit/>
          </a:bodyPr>
          <a:lstStyle/>
          <a:p>
            <a:r>
              <a:rPr lang="en-CA" sz="2500" dirty="0">
                <a:solidFill>
                  <a:srgbClr val="0000CC"/>
                </a:solidFill>
                <a:latin typeface="Calibri" panose="020F0502020204030204" pitchFamily="34" charset="0"/>
                <a:cs typeface="Calibri" panose="020F0502020204030204" pitchFamily="34" charset="0"/>
              </a:rPr>
              <a:t>Our aim today is to present the spirituality of the Focolare Movement, a spirituality of communion, that encourages us to put mutual and constant love before every activity.</a:t>
            </a:r>
          </a:p>
          <a:p>
            <a:r>
              <a:rPr lang="en-CA" sz="2500" dirty="0">
                <a:solidFill>
                  <a:srgbClr val="0000CC"/>
                </a:solidFill>
                <a:latin typeface="Calibri" panose="020F0502020204030204" pitchFamily="34" charset="0"/>
                <a:cs typeface="Calibri" panose="020F0502020204030204" pitchFamily="34" charset="0"/>
              </a:rPr>
              <a:t>The theme for today’s presentation: </a:t>
            </a:r>
            <a:r>
              <a:rPr lang="en-CA" sz="25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Preparing our hearts for the coming of Jesus </a:t>
            </a:r>
            <a:r>
              <a:rPr lang="en-CA" sz="2500" b="1"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every day </a:t>
            </a:r>
            <a:r>
              <a:rPr lang="en-CA" sz="2500" dirty="0">
                <a:solidFill>
                  <a:srgbClr val="0000CC"/>
                </a:solidFill>
                <a:effectLst/>
                <a:latin typeface="Calibri" panose="020F0502020204030204" pitchFamily="34" charset="0"/>
                <a:ea typeface="Calibri" panose="020F0502020204030204" pitchFamily="34" charset="0"/>
                <a:cs typeface="Calibri" panose="020F0502020204030204" pitchFamily="34" charset="0"/>
              </a:rPr>
              <a:t>is intended to remind us that Jesus does not only come at Christmas and we don’t prepare to meet Him only during the four weeks of Advent.</a:t>
            </a:r>
            <a:endParaRPr lang="en-CA" sz="2500" dirty="0">
              <a:solidFill>
                <a:srgbClr val="0000CC"/>
              </a:solidFill>
              <a:latin typeface="Calibri" panose="020F0502020204030204" pitchFamily="34" charset="0"/>
              <a:cs typeface="Calibri" panose="020F0502020204030204" pitchFamily="34" charset="0"/>
            </a:endParaRPr>
          </a:p>
        </p:txBody>
      </p:sp>
      <p:sp>
        <p:nvSpPr>
          <p:cNvPr id="9" name="Oval 8">
            <a:extLst>
              <a:ext uri="{FF2B5EF4-FFF2-40B4-BE49-F238E27FC236}">
                <a16:creationId xmlns:a16="http://schemas.microsoft.com/office/drawing/2014/main" id="{86A1DE76-DD7A-4FBB-9CD4-A927149701CE}"/>
              </a:ext>
            </a:extLst>
          </p:cNvPr>
          <p:cNvSpPr/>
          <p:nvPr/>
        </p:nvSpPr>
        <p:spPr>
          <a:xfrm rot="1252012">
            <a:off x="1130136" y="1190936"/>
            <a:ext cx="1434465" cy="1434465"/>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en-CA"/>
          </a:p>
        </p:txBody>
      </p:sp>
      <p:sp>
        <p:nvSpPr>
          <p:cNvPr id="10" name="Oval 9">
            <a:extLst>
              <a:ext uri="{FF2B5EF4-FFF2-40B4-BE49-F238E27FC236}">
                <a16:creationId xmlns:a16="http://schemas.microsoft.com/office/drawing/2014/main" id="{01CD7DCE-EF43-46E7-BC82-F3DAC2011ABA}"/>
              </a:ext>
            </a:extLst>
          </p:cNvPr>
          <p:cNvSpPr/>
          <p:nvPr/>
        </p:nvSpPr>
        <p:spPr>
          <a:xfrm rot="19710383">
            <a:off x="2405739" y="4930985"/>
            <a:ext cx="1434465" cy="1434465"/>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en-CA"/>
          </a:p>
        </p:txBody>
      </p:sp>
    </p:spTree>
    <p:extLst>
      <p:ext uri="{BB962C8B-B14F-4D97-AF65-F5344CB8AC3E}">
        <p14:creationId xmlns:p14="http://schemas.microsoft.com/office/powerpoint/2010/main" val="7576284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04E1B-672B-4216-B827-2BF7F226C52B}"/>
              </a:ext>
            </a:extLst>
          </p:cNvPr>
          <p:cNvSpPr>
            <a:spLocks noGrp="1"/>
          </p:cNvSpPr>
          <p:nvPr>
            <p:ph type="title"/>
          </p:nvPr>
        </p:nvSpPr>
        <p:spPr/>
        <p:txBody>
          <a:bodyPr>
            <a:normAutofit/>
          </a:bodyPr>
          <a:lstStyle/>
          <a:p>
            <a:r>
              <a:rPr lang="en-CA" b="1">
                <a:latin typeface="Calibri" panose="020F0502020204030204" pitchFamily="34" charset="0"/>
                <a:cs typeface="Calibri" panose="020F0502020204030204" pitchFamily="34" charset="0"/>
              </a:rPr>
              <a:t>Making Ourselves One</a:t>
            </a:r>
            <a:endParaRPr lang="en-CA" dirty="0"/>
          </a:p>
        </p:txBody>
      </p:sp>
      <p:sp>
        <p:nvSpPr>
          <p:cNvPr id="3" name="Content Placeholder 2">
            <a:extLst>
              <a:ext uri="{FF2B5EF4-FFF2-40B4-BE49-F238E27FC236}">
                <a16:creationId xmlns:a16="http://schemas.microsoft.com/office/drawing/2014/main" id="{140B024C-F03E-4F5E-97F8-5C0EA0CB5C92}"/>
              </a:ext>
            </a:extLst>
          </p:cNvPr>
          <p:cNvSpPr>
            <a:spLocks noGrp="1"/>
          </p:cNvSpPr>
          <p:nvPr>
            <p:ph idx="1"/>
          </p:nvPr>
        </p:nvSpPr>
        <p:spPr/>
        <p:txBody>
          <a:bodyPr anchor="ctr">
            <a:noAutofit/>
          </a:bodyPr>
          <a:lstStyle/>
          <a:p>
            <a:endParaRPr lang="en-CA" sz="2400" dirty="0">
              <a:latin typeface="Calibri" panose="020F0502020204030204" pitchFamily="34" charset="0"/>
              <a:cs typeface="Calibri" panose="020F0502020204030204" pitchFamily="34" charset="0"/>
            </a:endParaRPr>
          </a:p>
          <a:p>
            <a:endParaRPr lang="en-CA" sz="2400" dirty="0">
              <a:latin typeface="Calibri" panose="020F0502020204030204" pitchFamily="34" charset="0"/>
              <a:cs typeface="Calibri" panose="020F0502020204030204" pitchFamily="34" charset="0"/>
            </a:endParaRPr>
          </a:p>
          <a:p>
            <a:endParaRPr lang="en-CA" sz="2400" dirty="0">
              <a:latin typeface="Calibri" panose="020F0502020204030204" pitchFamily="34" charset="0"/>
              <a:cs typeface="Calibri" panose="020F0502020204030204" pitchFamily="34" charset="0"/>
            </a:endParaRPr>
          </a:p>
          <a:p>
            <a:r>
              <a:rPr lang="en-CA" sz="2400" dirty="0">
                <a:latin typeface="Calibri" panose="020F0502020204030204" pitchFamily="34" charset="0"/>
                <a:cs typeface="Calibri" panose="020F0502020204030204" pitchFamily="34" charset="0"/>
              </a:rPr>
              <a:t>As we saw, </a:t>
            </a:r>
            <a:r>
              <a:rPr lang="en-CA" sz="2400" b="1" dirty="0">
                <a:latin typeface="Calibri" panose="020F0502020204030204" pitchFamily="34" charset="0"/>
                <a:cs typeface="Calibri" panose="020F0502020204030204" pitchFamily="34" charset="0"/>
              </a:rPr>
              <a:t>unity</a:t>
            </a:r>
            <a:r>
              <a:rPr lang="en-CA" sz="2400" dirty="0">
                <a:latin typeface="Calibri" panose="020F0502020204030204" pitchFamily="34" charset="0"/>
                <a:cs typeface="Calibri" panose="020F0502020204030204" pitchFamily="34" charset="0"/>
              </a:rPr>
              <a:t> is at the heart of the spirituality of the Focolare Movement.</a:t>
            </a:r>
          </a:p>
          <a:p>
            <a:r>
              <a:rPr lang="en-CA" sz="2400" dirty="0">
                <a:latin typeface="Calibri" panose="020F0502020204030204" pitchFamily="34" charset="0"/>
                <a:cs typeface="Calibri" panose="020F0502020204030204" pitchFamily="34" charset="0"/>
              </a:rPr>
              <a:t>We would like to present a short video in which Chiara </a:t>
            </a:r>
            <a:r>
              <a:rPr lang="en-CA" sz="2400" dirty="0" err="1">
                <a:latin typeface="Calibri" panose="020F0502020204030204" pitchFamily="34" charset="0"/>
                <a:cs typeface="Calibri" panose="020F0502020204030204" pitchFamily="34" charset="0"/>
              </a:rPr>
              <a:t>Lubich</a:t>
            </a:r>
            <a:r>
              <a:rPr lang="en-CA" sz="2400" dirty="0">
                <a:latin typeface="Calibri" panose="020F0502020204030204" pitchFamily="34" charset="0"/>
                <a:cs typeface="Calibri" panose="020F0502020204030204" pitchFamily="34" charset="0"/>
              </a:rPr>
              <a:t>, the foundress of the Movement, speaks about </a:t>
            </a:r>
            <a:r>
              <a:rPr lang="en-CA" sz="2400" b="1" dirty="0">
                <a:latin typeface="Calibri" panose="020F0502020204030204" pitchFamily="34" charset="0"/>
                <a:cs typeface="Calibri" panose="020F0502020204030204" pitchFamily="34" charset="0"/>
              </a:rPr>
              <a:t>Making Ourselves One.</a:t>
            </a:r>
          </a:p>
          <a:p>
            <a:pPr>
              <a:spcAft>
                <a:spcPts val="1000"/>
              </a:spcAft>
            </a:pPr>
            <a:r>
              <a:rPr lang="en-CA" sz="2400" dirty="0">
                <a:effectLst/>
                <a:latin typeface="Calibri" panose="020F0502020204030204" pitchFamily="34" charset="0"/>
                <a:ea typeface="Calibri" panose="020F0502020204030204" pitchFamily="34" charset="0"/>
                <a:cs typeface="Calibri" panose="020F0502020204030204" pitchFamily="34" charset="0"/>
              </a:rPr>
              <a:t>This is taken from Chiara </a:t>
            </a:r>
            <a:r>
              <a:rPr lang="en-CA" sz="2400" dirty="0" err="1">
                <a:effectLst/>
                <a:latin typeface="Calibri" panose="020F0502020204030204" pitchFamily="34" charset="0"/>
                <a:ea typeface="Calibri" panose="020F0502020204030204" pitchFamily="34" charset="0"/>
                <a:cs typeface="Calibri" panose="020F0502020204030204" pitchFamily="34" charset="0"/>
              </a:rPr>
              <a:t>Lubich’s</a:t>
            </a:r>
            <a:r>
              <a:rPr lang="en-CA" sz="2400" dirty="0">
                <a:effectLst/>
                <a:latin typeface="Calibri" panose="020F0502020204030204" pitchFamily="34" charset="0"/>
                <a:ea typeface="Calibri" panose="020F0502020204030204" pitchFamily="34" charset="0"/>
                <a:cs typeface="Calibri" panose="020F0502020204030204" pitchFamily="34" charset="0"/>
              </a:rPr>
              <a:t> talk on “Unity” on September 26, 1982.</a:t>
            </a:r>
          </a:p>
          <a:p>
            <a:pPr>
              <a:spcAft>
                <a:spcPts val="1000"/>
              </a:spcAft>
            </a:pPr>
            <a:r>
              <a:rPr lang="en-CA" sz="2400" b="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https://vimeo.com/389431762</a:t>
            </a:r>
            <a:endParaRPr lang="en-CA" sz="2400" dirty="0">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a:p>
            <a:pPr>
              <a:spcAft>
                <a:spcPts val="1000"/>
              </a:spcAft>
            </a:pPr>
            <a:endParaRPr lang="en-CA" sz="2400" dirty="0">
              <a:effectLst/>
              <a:latin typeface="Calibri" panose="020F0502020204030204" pitchFamily="34" charset="0"/>
              <a:ea typeface="Calibri" panose="020F0502020204030204" pitchFamily="34" charset="0"/>
              <a:cs typeface="Calibri" panose="020F0502020204030204" pitchFamily="34" charset="0"/>
            </a:endParaRPr>
          </a:p>
          <a:p>
            <a:pPr>
              <a:spcAft>
                <a:spcPts val="1000"/>
              </a:spcAft>
            </a:pPr>
            <a:endParaRPr lang="en-CA" sz="2400" dirty="0">
              <a:effectLst/>
              <a:latin typeface="Calibri" panose="020F0502020204030204" pitchFamily="34" charset="0"/>
              <a:ea typeface="Calibri" panose="020F0502020204030204" pitchFamily="34" charset="0"/>
              <a:cs typeface="Arial" panose="020B0604020202020204" pitchFamily="34" charset="0"/>
            </a:endParaRPr>
          </a:p>
          <a:p>
            <a:endParaRPr lang="en-CA"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76297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2">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1" name="Freeform: Shape 34">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chemeClr val="tx2">
                <a:lumMod val="10000"/>
                <a:lumOff val="90000"/>
              </a:schemeClr>
            </a:solidFill>
          </a:ln>
          <a:effectLst>
            <a:outerShdw blurRad="63500" sx="102000" sy="102000" algn="ctr" rotWithShape="0">
              <a:schemeClr val="bg1">
                <a:lumMod val="8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2" name="Freeform: Shape 36">
            <a:extLst>
              <a:ext uri="{FF2B5EF4-FFF2-40B4-BE49-F238E27FC236}">
                <a16:creationId xmlns:a16="http://schemas.microsoft.com/office/drawing/2014/main" id="{9C45F024-2468-4D8A-9E11-BB2B1E0A3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73FBE4A-4CB6-4C50-9CA7-34C1C3A5C9E1}"/>
              </a:ext>
            </a:extLst>
          </p:cNvPr>
          <p:cNvSpPr>
            <a:spLocks noGrp="1"/>
          </p:cNvSpPr>
          <p:nvPr>
            <p:ph type="ctrTitle"/>
          </p:nvPr>
        </p:nvSpPr>
        <p:spPr>
          <a:xfrm>
            <a:off x="1524003" y="354410"/>
            <a:ext cx="9144000" cy="4409233"/>
          </a:xfrm>
        </p:spPr>
        <p:txBody>
          <a:bodyPr anchor="ctr">
            <a:normAutofit fontScale="90000"/>
          </a:bodyPr>
          <a:lstStyle/>
          <a:p>
            <a:pPr algn="ctr"/>
            <a:br>
              <a:rPr lang="en-CA" sz="1800" dirty="0">
                <a:latin typeface="Calibri" panose="020F0502020204030204" pitchFamily="34" charset="0"/>
                <a:cs typeface="Calibri" panose="020F0502020204030204" pitchFamily="34" charset="0"/>
              </a:rPr>
            </a:br>
            <a:r>
              <a:rPr lang="en-CA" sz="2700" dirty="0">
                <a:latin typeface="Calibri" panose="020F0502020204030204" pitchFamily="34" charset="0"/>
                <a:cs typeface="Calibri" panose="020F0502020204030204" pitchFamily="34" charset="0"/>
              </a:rPr>
              <a:t>Given the time constraints, unfortunately, we cannot develop all the 12 points. We will focus on only 3 of the points of the spirituality, points that help us to encounter Jesus every day: </a:t>
            </a:r>
            <a:br>
              <a:rPr lang="en-CA" sz="2700" dirty="0">
                <a:latin typeface="Calibri" panose="020F0502020204030204" pitchFamily="34" charset="0"/>
                <a:cs typeface="Calibri" panose="020F0502020204030204" pitchFamily="34" charset="0"/>
              </a:rPr>
            </a:br>
            <a:br>
              <a:rPr lang="en-CA" sz="2700" dirty="0">
                <a:latin typeface="Calibri" panose="020F0502020204030204" pitchFamily="34" charset="0"/>
                <a:cs typeface="Calibri" panose="020F0502020204030204" pitchFamily="34" charset="0"/>
              </a:rPr>
            </a:br>
            <a:br>
              <a:rPr lang="en-CA" sz="2700" dirty="0">
                <a:latin typeface="Calibri" panose="020F0502020204030204" pitchFamily="34" charset="0"/>
                <a:cs typeface="Calibri" panose="020F0502020204030204" pitchFamily="34" charset="0"/>
              </a:rPr>
            </a:br>
            <a:r>
              <a:rPr lang="en-CA" sz="2700" dirty="0">
                <a:latin typeface="Calibri" panose="020F0502020204030204" pitchFamily="34" charset="0"/>
                <a:cs typeface="Calibri" panose="020F0502020204030204" pitchFamily="34" charset="0"/>
              </a:rPr>
              <a:t>Jesus Crucified and Forsaken</a:t>
            </a:r>
            <a:br>
              <a:rPr lang="en-CA" sz="2700" dirty="0">
                <a:latin typeface="Calibri" panose="020F0502020204030204" pitchFamily="34" charset="0"/>
                <a:cs typeface="Calibri" panose="020F0502020204030204" pitchFamily="34" charset="0"/>
              </a:rPr>
            </a:br>
            <a:br>
              <a:rPr lang="en-CA" sz="2700" dirty="0">
                <a:latin typeface="Calibri" panose="020F0502020204030204" pitchFamily="34" charset="0"/>
                <a:cs typeface="Calibri" panose="020F0502020204030204" pitchFamily="34" charset="0"/>
              </a:rPr>
            </a:br>
            <a:br>
              <a:rPr lang="en-CA" sz="2700" dirty="0">
                <a:latin typeface="Calibri" panose="020F0502020204030204" pitchFamily="34" charset="0"/>
                <a:cs typeface="Calibri" panose="020F0502020204030204" pitchFamily="34" charset="0"/>
              </a:rPr>
            </a:br>
            <a:r>
              <a:rPr lang="en-CA" sz="2700" dirty="0">
                <a:latin typeface="Calibri" panose="020F0502020204030204" pitchFamily="34" charset="0"/>
                <a:cs typeface="Calibri" panose="020F0502020204030204" pitchFamily="34" charset="0"/>
              </a:rPr>
              <a:t>Love of neighbour and mutual love</a:t>
            </a:r>
            <a:br>
              <a:rPr lang="en-CA" sz="2700" dirty="0">
                <a:latin typeface="Calibri" panose="020F0502020204030204" pitchFamily="34" charset="0"/>
                <a:cs typeface="Calibri" panose="020F0502020204030204" pitchFamily="34" charset="0"/>
              </a:rPr>
            </a:br>
            <a:r>
              <a:rPr lang="en-CA" sz="2700" dirty="0">
                <a:latin typeface="Calibri" panose="020F0502020204030204" pitchFamily="34" charset="0"/>
                <a:cs typeface="Calibri" panose="020F0502020204030204" pitchFamily="34" charset="0"/>
              </a:rPr>
              <a:t> </a:t>
            </a:r>
            <a:br>
              <a:rPr lang="en-CA" sz="2700" dirty="0">
                <a:latin typeface="Calibri" panose="020F0502020204030204" pitchFamily="34" charset="0"/>
                <a:cs typeface="Calibri" panose="020F0502020204030204" pitchFamily="34" charset="0"/>
              </a:rPr>
            </a:br>
            <a:br>
              <a:rPr lang="en-CA" sz="2700" dirty="0">
                <a:latin typeface="Calibri" panose="020F0502020204030204" pitchFamily="34" charset="0"/>
                <a:cs typeface="Calibri" panose="020F0502020204030204" pitchFamily="34" charset="0"/>
              </a:rPr>
            </a:br>
            <a:r>
              <a:rPr lang="en-CA" sz="2700" dirty="0">
                <a:latin typeface="Calibri" panose="020F0502020204030204" pitchFamily="34" charset="0"/>
                <a:cs typeface="Calibri" panose="020F0502020204030204" pitchFamily="34" charset="0"/>
              </a:rPr>
              <a:t>The presence of Jesus among us</a:t>
            </a:r>
            <a:br>
              <a:rPr lang="en-CA" sz="2700" dirty="0">
                <a:latin typeface="Calibri" panose="020F0502020204030204" pitchFamily="34" charset="0"/>
                <a:cs typeface="Calibri" panose="020F0502020204030204" pitchFamily="34" charset="0"/>
              </a:rPr>
            </a:br>
            <a:br>
              <a:rPr lang="en-CA" sz="2700" dirty="0">
                <a:latin typeface="Calibri" panose="020F0502020204030204" pitchFamily="34" charset="0"/>
                <a:cs typeface="Calibri" panose="020F0502020204030204" pitchFamily="34" charset="0"/>
              </a:rPr>
            </a:br>
            <a:endParaRPr lang="en-CA" sz="2700" dirty="0"/>
          </a:p>
        </p:txBody>
      </p:sp>
      <p:sp>
        <p:nvSpPr>
          <p:cNvPr id="3" name="Subtitle 2">
            <a:extLst>
              <a:ext uri="{FF2B5EF4-FFF2-40B4-BE49-F238E27FC236}">
                <a16:creationId xmlns:a16="http://schemas.microsoft.com/office/drawing/2014/main" id="{4A71040D-C48C-4549-A573-E0FBD8702E94}"/>
              </a:ext>
            </a:extLst>
          </p:cNvPr>
          <p:cNvSpPr>
            <a:spLocks noGrp="1"/>
          </p:cNvSpPr>
          <p:nvPr>
            <p:ph type="subTitle" idx="1"/>
          </p:nvPr>
        </p:nvSpPr>
        <p:spPr>
          <a:xfrm>
            <a:off x="1966912" y="5645150"/>
            <a:ext cx="8258176" cy="631825"/>
          </a:xfrm>
        </p:spPr>
        <p:txBody>
          <a:bodyPr anchor="ctr">
            <a:normAutofit/>
          </a:bodyPr>
          <a:lstStyle/>
          <a:p>
            <a:pPr algn="ctr"/>
            <a:endParaRPr lang="en-CA"/>
          </a:p>
        </p:txBody>
      </p:sp>
      <p:sp>
        <p:nvSpPr>
          <p:cNvPr id="39" name="Rectangle 38">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67933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light trail of a subway">
            <a:extLst>
              <a:ext uri="{FF2B5EF4-FFF2-40B4-BE49-F238E27FC236}">
                <a16:creationId xmlns:a16="http://schemas.microsoft.com/office/drawing/2014/main" id="{3070B435-9C41-48E3-98AA-DB0E660A8B34}"/>
              </a:ext>
            </a:extLst>
          </p:cNvPr>
          <p:cNvPicPr>
            <a:picLocks noChangeAspect="1"/>
          </p:cNvPicPr>
          <p:nvPr/>
        </p:nvPicPr>
        <p:blipFill rotWithShape="1">
          <a:blip r:embed="rId2"/>
          <a:srcRect t="3782" b="11949"/>
          <a:stretch/>
        </p:blipFill>
        <p:spPr>
          <a:xfrm>
            <a:off x="20" y="10"/>
            <a:ext cx="12191981" cy="6857990"/>
          </a:xfrm>
          <a:prstGeom prst="rect">
            <a:avLst/>
          </a:prstGeom>
        </p:spPr>
      </p:pic>
      <p:sp>
        <p:nvSpPr>
          <p:cNvPr id="2" name="Title 1">
            <a:extLst>
              <a:ext uri="{FF2B5EF4-FFF2-40B4-BE49-F238E27FC236}">
                <a16:creationId xmlns:a16="http://schemas.microsoft.com/office/drawing/2014/main" id="{39BD6891-462C-4E71-8104-DE25A5657D78}"/>
              </a:ext>
            </a:extLst>
          </p:cNvPr>
          <p:cNvSpPr>
            <a:spLocks noGrp="1"/>
          </p:cNvSpPr>
          <p:nvPr>
            <p:ph type="ctrTitle"/>
          </p:nvPr>
        </p:nvSpPr>
        <p:spPr>
          <a:xfrm>
            <a:off x="0" y="2235200"/>
            <a:ext cx="9078562" cy="2387600"/>
          </a:xfrm>
        </p:spPr>
        <p:txBody>
          <a:bodyPr>
            <a:normAutofit/>
          </a:bodyPr>
          <a:lstStyle/>
          <a:p>
            <a:r>
              <a:rPr lang="en-CA" sz="7200" dirty="0">
                <a:solidFill>
                  <a:srgbClr val="FFFF00"/>
                </a:solidFill>
                <a:latin typeface="Calibri" panose="020F0502020204030204" pitchFamily="34" charset="0"/>
                <a:cs typeface="Calibri" panose="020F0502020204030204" pitchFamily="34" charset="0"/>
              </a:rPr>
              <a:t>Jesus</a:t>
            </a:r>
            <a:r>
              <a:rPr lang="en-CA" sz="7200" dirty="0">
                <a:solidFill>
                  <a:srgbClr val="FFC000"/>
                </a:solidFill>
                <a:latin typeface="Calibri" panose="020F0502020204030204" pitchFamily="34" charset="0"/>
                <a:cs typeface="Calibri" panose="020F0502020204030204" pitchFamily="34" charset="0"/>
              </a:rPr>
              <a:t> </a:t>
            </a:r>
            <a:r>
              <a:rPr lang="en-CA" sz="7200" dirty="0">
                <a:solidFill>
                  <a:srgbClr val="FFFF00"/>
                </a:solidFill>
                <a:latin typeface="Calibri" panose="020F0502020204030204" pitchFamily="34" charset="0"/>
                <a:cs typeface="Calibri" panose="020F0502020204030204" pitchFamily="34" charset="0"/>
              </a:rPr>
              <a:t>Forsaken</a:t>
            </a:r>
          </a:p>
        </p:txBody>
      </p:sp>
      <p:sp>
        <p:nvSpPr>
          <p:cNvPr id="3" name="Subtitle 2">
            <a:extLst>
              <a:ext uri="{FF2B5EF4-FFF2-40B4-BE49-F238E27FC236}">
                <a16:creationId xmlns:a16="http://schemas.microsoft.com/office/drawing/2014/main" id="{D58B3C12-3563-4F0E-A2E1-048A9809E0D8}"/>
              </a:ext>
            </a:extLst>
          </p:cNvPr>
          <p:cNvSpPr>
            <a:spLocks noGrp="1"/>
          </p:cNvSpPr>
          <p:nvPr>
            <p:ph type="subTitle" idx="1"/>
          </p:nvPr>
        </p:nvSpPr>
        <p:spPr>
          <a:xfrm>
            <a:off x="404553" y="5624945"/>
            <a:ext cx="9078562" cy="592975"/>
          </a:xfrm>
        </p:spPr>
        <p:txBody>
          <a:bodyPr anchor="ctr">
            <a:normAutofit/>
          </a:bodyPr>
          <a:lstStyle/>
          <a:p>
            <a:endParaRPr lang="en-CA"/>
          </a:p>
        </p:txBody>
      </p:sp>
    </p:spTree>
    <p:extLst>
      <p:ext uri="{BB962C8B-B14F-4D97-AF65-F5344CB8AC3E}">
        <p14:creationId xmlns:p14="http://schemas.microsoft.com/office/powerpoint/2010/main" val="649783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0457CD9-7692-4371-8CB9-05BA82D3E2CF}"/>
              </a:ext>
            </a:extLst>
          </p:cNvPr>
          <p:cNvSpPr>
            <a:spLocks noGrp="1"/>
          </p:cNvSpPr>
          <p:nvPr>
            <p:ph type="title"/>
          </p:nvPr>
        </p:nvSpPr>
        <p:spPr>
          <a:xfrm>
            <a:off x="621792" y="1161288"/>
            <a:ext cx="3602736" cy="4526280"/>
          </a:xfrm>
        </p:spPr>
        <p:txBody>
          <a:bodyPr>
            <a:normAutofit/>
          </a:bodyPr>
          <a:lstStyle/>
          <a:p>
            <a:pPr marL="457200">
              <a:spcBef>
                <a:spcPts val="600"/>
              </a:spcBef>
              <a:spcAft>
                <a:spcPts val="600"/>
              </a:spcAft>
            </a:pPr>
            <a:br>
              <a:rPr lang="en-GB" sz="3400" b="1" dirty="0">
                <a:effectLst/>
                <a:latin typeface="Calibri" panose="020F0502020204030204" pitchFamily="34" charset="0"/>
                <a:ea typeface="Times New Roman" panose="02020603050405020304" pitchFamily="18" charset="0"/>
                <a:cs typeface="Calibri" panose="020F0502020204030204" pitchFamily="34" charset="0"/>
              </a:rPr>
            </a:br>
            <a:br>
              <a:rPr lang="en-GB" sz="3400" b="1" dirty="0">
                <a:effectLst/>
                <a:latin typeface="Calibri" panose="020F0502020204030204" pitchFamily="34" charset="0"/>
                <a:ea typeface="Times New Roman" panose="02020603050405020304" pitchFamily="18" charset="0"/>
                <a:cs typeface="Calibri" panose="020F0502020204030204" pitchFamily="34" charset="0"/>
              </a:rPr>
            </a:br>
            <a:r>
              <a:rPr lang="en-GB" sz="3400" b="1" dirty="0">
                <a:effectLst/>
                <a:latin typeface="Calibri" panose="020F0502020204030204" pitchFamily="34" charset="0"/>
                <a:ea typeface="Times New Roman" panose="02020603050405020304" pitchFamily="18" charset="0"/>
                <a:cs typeface="Calibri" panose="020F0502020204030204" pitchFamily="34" charset="0"/>
              </a:rPr>
              <a:t>The discovery made by Chiara and her first companions</a:t>
            </a:r>
            <a:br>
              <a:rPr lang="en-CA" sz="3600" dirty="0">
                <a:effectLst/>
                <a:latin typeface="Calibri" panose="020F0502020204030204" pitchFamily="34" charset="0"/>
                <a:ea typeface="Times New Roman" panose="02020603050405020304" pitchFamily="18" charset="0"/>
                <a:cs typeface="Calibri" panose="020F0502020204030204" pitchFamily="34" charset="0"/>
              </a:rPr>
            </a:br>
            <a:r>
              <a:rPr lang="en-GB" sz="3600" b="1" dirty="0">
                <a:effectLst/>
                <a:latin typeface="Calibri" panose="020F0502020204030204" pitchFamily="34" charset="0"/>
                <a:ea typeface="Times New Roman" panose="02020603050405020304" pitchFamily="18" charset="0"/>
                <a:cs typeface="Calibri" panose="020F0502020204030204" pitchFamily="34" charset="0"/>
              </a:rPr>
              <a:t> </a:t>
            </a:r>
            <a:br>
              <a:rPr lang="en-CA" sz="3600" dirty="0">
                <a:effectLst/>
                <a:latin typeface="Calibri" panose="020F0502020204030204" pitchFamily="34" charset="0"/>
                <a:ea typeface="Times New Roman" panose="02020603050405020304" pitchFamily="18" charset="0"/>
                <a:cs typeface="Arial" panose="020B0604020202020204" pitchFamily="34" charset="0"/>
              </a:rPr>
            </a:br>
            <a:endParaRPr lang="en-CA" sz="3600" dirty="0"/>
          </a:p>
        </p:txBody>
      </p:sp>
      <p:sp>
        <p:nvSpPr>
          <p:cNvPr id="14" name="Rectangle 13">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B41E9F69-4DB3-4740-A8F9-3EABDF6CC249}"/>
              </a:ext>
            </a:extLst>
          </p:cNvPr>
          <p:cNvSpPr>
            <a:spLocks noGrp="1"/>
          </p:cNvSpPr>
          <p:nvPr>
            <p:ph idx="1"/>
          </p:nvPr>
        </p:nvSpPr>
        <p:spPr>
          <a:xfrm>
            <a:off x="5434149" y="932688"/>
            <a:ext cx="5916603" cy="4992624"/>
          </a:xfrm>
        </p:spPr>
        <p:txBody>
          <a:bodyPr anchor="ctr">
            <a:normAutofit/>
          </a:bodyPr>
          <a:lstStyle/>
          <a:p>
            <a:pPr indent="0">
              <a:spcBef>
                <a:spcPts val="600"/>
              </a:spcBef>
              <a:spcAft>
                <a:spcPts val="600"/>
              </a:spcAft>
              <a:buNone/>
            </a:pPr>
            <a:r>
              <a:rPr lang="en-GB" dirty="0">
                <a:effectLst/>
                <a:latin typeface="Calibri" panose="020F0502020204030204" pitchFamily="34" charset="0"/>
                <a:ea typeface="Times New Roman" panose="02020603050405020304" pitchFamily="18" charset="0"/>
                <a:cs typeface="Calibri" panose="020F0502020204030204" pitchFamily="34" charset="0"/>
              </a:rPr>
              <a:t>In the early days of the Movement, Chiara </a:t>
            </a:r>
            <a:r>
              <a:rPr lang="en-GB" dirty="0" err="1">
                <a:effectLst/>
                <a:latin typeface="Calibri" panose="020F0502020204030204" pitchFamily="34" charset="0"/>
                <a:ea typeface="Times New Roman" panose="02020603050405020304" pitchFamily="18" charset="0"/>
                <a:cs typeface="Calibri" panose="020F0502020204030204" pitchFamily="34" charset="0"/>
              </a:rPr>
              <a:t>Lubich</a:t>
            </a:r>
            <a:r>
              <a:rPr lang="en-GB" dirty="0">
                <a:effectLst/>
                <a:latin typeface="Calibri" panose="020F0502020204030204" pitchFamily="34" charset="0"/>
                <a:ea typeface="Times New Roman" panose="02020603050405020304" pitchFamily="18" charset="0"/>
                <a:cs typeface="Calibri" panose="020F0502020204030204" pitchFamily="34" charset="0"/>
              </a:rPr>
              <a:t> heard a priest say that the moment in which Jesus suffered the most was probably, when He felt abandoned on the cross and cried out: “</a:t>
            </a:r>
            <a:r>
              <a:rPr lang="en-GB" b="1" dirty="0">
                <a:effectLst/>
                <a:latin typeface="Calibri" panose="020F0502020204030204" pitchFamily="34" charset="0"/>
                <a:ea typeface="Times New Roman" panose="02020603050405020304" pitchFamily="18" charset="0"/>
                <a:cs typeface="Calibri" panose="020F0502020204030204" pitchFamily="34" charset="0"/>
              </a:rPr>
              <a:t>My God, my God, why have you forsaken Me?” </a:t>
            </a:r>
            <a:r>
              <a:rPr lang="en-GB" dirty="0">
                <a:effectLst/>
                <a:latin typeface="Calibri" panose="020F0502020204030204" pitchFamily="34" charset="0"/>
                <a:ea typeface="Times New Roman" panose="02020603050405020304" pitchFamily="18" charset="0"/>
                <a:cs typeface="Calibri" panose="020F0502020204030204" pitchFamily="34" charset="0"/>
              </a:rPr>
              <a:t>(Mt 47:26)</a:t>
            </a:r>
            <a:endParaRPr lang="en-CA" dirty="0">
              <a:effectLst/>
              <a:latin typeface="Calibri" panose="020F0502020204030204" pitchFamily="34" charset="0"/>
              <a:ea typeface="Times New Roman" panose="02020603050405020304" pitchFamily="18" charset="0"/>
              <a:cs typeface="Calibri" panose="020F0502020204030204" pitchFamily="34" charset="0"/>
            </a:endParaRPr>
          </a:p>
          <a:p>
            <a:endParaRPr lang="en-CA" sz="2000" dirty="0"/>
          </a:p>
        </p:txBody>
      </p:sp>
    </p:spTree>
    <p:extLst>
      <p:ext uri="{BB962C8B-B14F-4D97-AF65-F5344CB8AC3E}">
        <p14:creationId xmlns:p14="http://schemas.microsoft.com/office/powerpoint/2010/main" val="4946022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CA" sz="3600" dirty="0"/>
            </a:br>
            <a:endParaRPr lang="en-CA" sz="3600" dirty="0"/>
          </a:p>
        </p:txBody>
      </p:sp>
      <p:sp>
        <p:nvSpPr>
          <p:cNvPr id="3" name="Content Placeholder 2"/>
          <p:cNvSpPr>
            <a:spLocks noGrp="1"/>
          </p:cNvSpPr>
          <p:nvPr>
            <p:ph idx="1"/>
          </p:nvPr>
        </p:nvSpPr>
        <p:spPr/>
        <p:txBody>
          <a:bodyPr>
            <a:normAutofit fontScale="25000" lnSpcReduction="20000"/>
          </a:bodyPr>
          <a:lstStyle/>
          <a:p>
            <a:pPr marL="1371600" lvl="3" indent="0">
              <a:buNone/>
            </a:pPr>
            <a:endParaRPr lang="en-CA" sz="2400" dirty="0">
              <a:sym typeface="Wingdings"/>
            </a:endParaRPr>
          </a:p>
          <a:p>
            <a:pPr marL="1371600" lvl="3" indent="0">
              <a:buNone/>
            </a:pPr>
            <a:endParaRPr lang="en-CA" sz="2400" dirty="0">
              <a:sym typeface="Wingdings"/>
            </a:endParaRPr>
          </a:p>
          <a:p>
            <a:pPr marL="1371600" lvl="3" indent="0">
              <a:buNone/>
            </a:pPr>
            <a:endParaRPr lang="en-CA" sz="2400" dirty="0">
              <a:sym typeface="Wingdings"/>
            </a:endParaRPr>
          </a:p>
          <a:p>
            <a:pPr marL="1371600" lvl="3" indent="0">
              <a:buNone/>
            </a:pPr>
            <a:endParaRPr lang="en-CA" sz="2400" dirty="0">
              <a:sym typeface="Wingdings"/>
            </a:endParaRPr>
          </a:p>
          <a:p>
            <a:pPr marL="1371600" lvl="3" indent="0">
              <a:lnSpc>
                <a:spcPct val="120000"/>
              </a:lnSpc>
              <a:buNone/>
            </a:pPr>
            <a:r>
              <a:rPr lang="en-CA" sz="11200" dirty="0">
                <a:latin typeface="Calibri" panose="020F0502020204030204" pitchFamily="34" charset="0"/>
                <a:cs typeface="Calibri" panose="020F0502020204030204" pitchFamily="34" charset="0"/>
                <a:sym typeface="Wingdings"/>
              </a:rPr>
              <a:t></a:t>
            </a:r>
            <a:r>
              <a:rPr lang="en-CA" sz="11200" b="1" dirty="0">
                <a:latin typeface="Calibri" panose="020F0502020204030204" pitchFamily="34" charset="0"/>
                <a:cs typeface="Calibri" panose="020F0502020204030204" pitchFamily="34" charset="0"/>
              </a:rPr>
              <a:t>If Jesus’ greatest pain was experiencing the abandonment by his Father, we will choose Jesus Forsaken as our Ideal and we will follow Him.</a:t>
            </a:r>
            <a:r>
              <a:rPr lang="en-CA" sz="11200" b="1" dirty="0">
                <a:latin typeface="Calibri" panose="020F0502020204030204" pitchFamily="34" charset="0"/>
                <a:cs typeface="Calibri" panose="020F0502020204030204" pitchFamily="34" charset="0"/>
                <a:sym typeface="Wingdings"/>
              </a:rPr>
              <a:t></a:t>
            </a:r>
            <a:r>
              <a:rPr lang="en-CA" sz="11200" b="1" dirty="0">
                <a:latin typeface="Calibri" panose="020F0502020204030204" pitchFamily="34" charset="0"/>
                <a:cs typeface="Calibri" panose="020F0502020204030204" pitchFamily="34" charset="0"/>
              </a:rPr>
              <a:t> </a:t>
            </a:r>
            <a:endParaRPr lang="en-CA" sz="11200" dirty="0">
              <a:latin typeface="Calibri" panose="020F0502020204030204" pitchFamily="34" charset="0"/>
              <a:cs typeface="Calibri" panose="020F0502020204030204" pitchFamily="34" charset="0"/>
            </a:endParaRPr>
          </a:p>
          <a:p>
            <a:pPr marL="0" indent="0">
              <a:buNone/>
            </a:pPr>
            <a:r>
              <a:rPr lang="en-CA" sz="11200" b="1" dirty="0">
                <a:latin typeface="Calibri" panose="020F0502020204030204" pitchFamily="34" charset="0"/>
                <a:cs typeface="Calibri" panose="020F0502020204030204" pitchFamily="34" charset="0"/>
              </a:rPr>
              <a:t>																Chiara </a:t>
            </a:r>
            <a:r>
              <a:rPr lang="en-CA" sz="11200" b="1" dirty="0" err="1">
                <a:latin typeface="Calibri" panose="020F0502020204030204" pitchFamily="34" charset="0"/>
                <a:cs typeface="Calibri" panose="020F0502020204030204" pitchFamily="34" charset="0"/>
              </a:rPr>
              <a:t>Lubich</a:t>
            </a:r>
            <a:endParaRPr lang="en-CA" sz="11200" b="1" dirty="0">
              <a:latin typeface="Calibri" panose="020F0502020204030204" pitchFamily="34" charset="0"/>
              <a:cs typeface="Calibri" panose="020F0502020204030204" pitchFamily="34" charset="0"/>
            </a:endParaRPr>
          </a:p>
          <a:p>
            <a:pPr marL="0" indent="0">
              <a:buNone/>
            </a:pPr>
            <a:endParaRPr lang="en-CA" sz="4400" dirty="0"/>
          </a:p>
          <a:p>
            <a:pPr marL="0" indent="0">
              <a:buNone/>
            </a:pPr>
            <a:r>
              <a:rPr lang="en-CA" b="1" dirty="0"/>
              <a:t> </a:t>
            </a:r>
            <a:endParaRPr lang="en-CA" dirty="0"/>
          </a:p>
          <a:p>
            <a:pPr marL="0" indent="0">
              <a:buNone/>
            </a:pPr>
            <a:r>
              <a:rPr lang="en-CA" b="1" dirty="0"/>
              <a:t> </a:t>
            </a:r>
            <a:endParaRPr lang="en-CA" dirty="0"/>
          </a:p>
          <a:p>
            <a:pPr marL="0" indent="0">
              <a:buNone/>
            </a:pPr>
            <a:r>
              <a:rPr lang="en-CA" dirty="0"/>
              <a:t> </a:t>
            </a:r>
          </a:p>
          <a:p>
            <a:endParaRPr lang="en-CA" dirty="0"/>
          </a:p>
        </p:txBody>
      </p:sp>
      <p:sp>
        <p:nvSpPr>
          <p:cNvPr id="4" name="Oval 3"/>
          <p:cNvSpPr/>
          <p:nvPr/>
        </p:nvSpPr>
        <p:spPr>
          <a:xfrm>
            <a:off x="1997240" y="1490480"/>
            <a:ext cx="1434465" cy="1434465"/>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en-CA"/>
          </a:p>
        </p:txBody>
      </p:sp>
      <p:sp>
        <p:nvSpPr>
          <p:cNvPr id="6" name="Oval 5"/>
          <p:cNvSpPr/>
          <p:nvPr/>
        </p:nvSpPr>
        <p:spPr>
          <a:xfrm>
            <a:off x="1508355" y="4650287"/>
            <a:ext cx="1434465" cy="1434465"/>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en-CA"/>
          </a:p>
        </p:txBody>
      </p:sp>
    </p:spTree>
    <p:extLst>
      <p:ext uri="{BB962C8B-B14F-4D97-AF65-F5344CB8AC3E}">
        <p14:creationId xmlns:p14="http://schemas.microsoft.com/office/powerpoint/2010/main" val="28304319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Freeform: Shape 20">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3" name="Freeform: Shape 22">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901FDF8-2A61-4EC8-9DF8-981A3A9F6D76}"/>
              </a:ext>
            </a:extLst>
          </p:cNvPr>
          <p:cNvSpPr>
            <a:spLocks noGrp="1"/>
          </p:cNvSpPr>
          <p:nvPr>
            <p:ph type="title"/>
          </p:nvPr>
        </p:nvSpPr>
        <p:spPr>
          <a:xfrm>
            <a:off x="621792" y="1161288"/>
            <a:ext cx="3602736" cy="4526280"/>
          </a:xfrm>
        </p:spPr>
        <p:txBody>
          <a:bodyPr>
            <a:normAutofit/>
          </a:bodyPr>
          <a:lstStyle/>
          <a:p>
            <a:r>
              <a:rPr lang="en-CA" sz="3200" dirty="0">
                <a:latin typeface="Calibri" panose="020F0502020204030204" pitchFamily="34" charset="0"/>
                <a:cs typeface="Calibri" panose="020F0502020204030204" pitchFamily="34" charset="0"/>
              </a:rPr>
              <a:t>The Cry</a:t>
            </a:r>
          </a:p>
        </p:txBody>
      </p:sp>
      <p:sp>
        <p:nvSpPr>
          <p:cNvPr id="29" name="Rectangle 2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7419AF98-28FA-4953-98B0-EA48E285B7B7}"/>
              </a:ext>
            </a:extLst>
          </p:cNvPr>
          <p:cNvSpPr>
            <a:spLocks noGrp="1"/>
          </p:cNvSpPr>
          <p:nvPr>
            <p:ph idx="1"/>
          </p:nvPr>
        </p:nvSpPr>
        <p:spPr>
          <a:xfrm>
            <a:off x="5434149" y="200526"/>
            <a:ext cx="5916603" cy="6858000"/>
          </a:xfrm>
        </p:spPr>
        <p:txBody>
          <a:bodyPr anchor="ctr">
            <a:normAutofit lnSpcReduction="10000"/>
          </a:bodyPr>
          <a:lstStyle/>
          <a:p>
            <a:pPr>
              <a:lnSpc>
                <a:spcPct val="100000"/>
              </a:lnSpc>
              <a:spcBef>
                <a:spcPts val="600"/>
              </a:spcBef>
              <a:spcAft>
                <a:spcPts val="600"/>
              </a:spcAft>
            </a:pPr>
            <a:r>
              <a:rPr lang="en-GB" sz="2400" dirty="0">
                <a:effectLst/>
                <a:latin typeface="Calibri" panose="020F0502020204030204" pitchFamily="34" charset="0"/>
                <a:ea typeface="Times New Roman" panose="02020603050405020304" pitchFamily="18" charset="0"/>
                <a:cs typeface="Calibri" panose="020F0502020204030204" pitchFamily="34" charset="0"/>
              </a:rPr>
              <a:t>So that cry “Why have you forsaken me?” is the </a:t>
            </a:r>
            <a:r>
              <a:rPr lang="en-GB" sz="2400" b="1" dirty="0">
                <a:effectLst/>
                <a:latin typeface="Calibri" panose="020F0502020204030204" pitchFamily="34" charset="0"/>
                <a:ea typeface="Times New Roman" panose="02020603050405020304" pitchFamily="18" charset="0"/>
                <a:cs typeface="Calibri" panose="020F0502020204030204" pitchFamily="34" charset="0"/>
              </a:rPr>
              <a:t>apex of his suffering</a:t>
            </a:r>
            <a:r>
              <a:rPr lang="en-GB" sz="2400" dirty="0">
                <a:effectLst/>
                <a:latin typeface="Calibri" panose="020F0502020204030204" pitchFamily="34" charset="0"/>
                <a:ea typeface="Times New Roman" panose="02020603050405020304" pitchFamily="18" charset="0"/>
                <a:cs typeface="Calibri" panose="020F0502020204030204" pitchFamily="34" charset="0"/>
              </a:rPr>
              <a:t>, his interior passion, his darkest night. He who had said: “The Father and I are one” lives the tragic experience of disunity, of separation from God. All because, out of love, he took upon himself all the negativity, all the sin of humanity. </a:t>
            </a:r>
          </a:p>
          <a:p>
            <a:pPr>
              <a:lnSpc>
                <a:spcPct val="100000"/>
              </a:lnSpc>
              <a:spcBef>
                <a:spcPts val="600"/>
              </a:spcBef>
              <a:spcAft>
                <a:spcPts val="600"/>
              </a:spcAft>
            </a:pPr>
            <a:r>
              <a:rPr lang="en-GB" sz="2400" dirty="0">
                <a:effectLst/>
                <a:latin typeface="Calibri" panose="020F0502020204030204" pitchFamily="34" charset="0"/>
                <a:ea typeface="Times New Roman" panose="02020603050405020304" pitchFamily="18" charset="0"/>
                <a:cs typeface="Calibri" panose="020F0502020204030204" pitchFamily="34" charset="0"/>
              </a:rPr>
              <a:t>There is no human tragedy or failure or anguish that we experience that is not included in that emptiness, that nothingness, that night of the God-Man on the cross.</a:t>
            </a:r>
          </a:p>
          <a:p>
            <a:pPr>
              <a:lnSpc>
                <a:spcPct val="100000"/>
              </a:lnSpc>
              <a:spcBef>
                <a:spcPts val="600"/>
              </a:spcBef>
              <a:spcAft>
                <a:spcPts val="600"/>
              </a:spcAft>
            </a:pPr>
            <a:r>
              <a:rPr lang="en-GB" sz="2400" dirty="0">
                <a:effectLst/>
                <a:latin typeface="Calibri" panose="020F0502020204030204" pitchFamily="34" charset="0"/>
                <a:ea typeface="Times New Roman" panose="02020603050405020304" pitchFamily="18" charset="0"/>
                <a:cs typeface="Calibri" panose="020F0502020204030204" pitchFamily="34" charset="0"/>
              </a:rPr>
              <a:t> In that abandonment, Jesus restores unity with God and with one another. His death already paid for everything – all the suffering and sin of humanity – past, present and future. </a:t>
            </a:r>
            <a:endParaRPr lang="en-CA" sz="2400" dirty="0">
              <a:effectLst/>
              <a:latin typeface="Calibri" panose="020F0502020204030204" pitchFamily="34" charset="0"/>
              <a:ea typeface="Times New Roman" panose="02020603050405020304" pitchFamily="18" charset="0"/>
              <a:cs typeface="Calibri" panose="020F0502020204030204" pitchFamily="34" charset="0"/>
            </a:endParaRPr>
          </a:p>
          <a:p>
            <a:pPr>
              <a:lnSpc>
                <a:spcPct val="100000"/>
              </a:lnSpc>
            </a:pPr>
            <a:endParaRPr lang="en-CA" sz="1700" dirty="0"/>
          </a:p>
        </p:txBody>
      </p:sp>
    </p:spTree>
    <p:extLst>
      <p:ext uri="{BB962C8B-B14F-4D97-AF65-F5344CB8AC3E}">
        <p14:creationId xmlns:p14="http://schemas.microsoft.com/office/powerpoint/2010/main" val="5594753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641AC6B-E6D0-4715-BBEA-F69A62F31A58}"/>
              </a:ext>
            </a:extLst>
          </p:cNvPr>
          <p:cNvSpPr>
            <a:spLocks noGrp="1"/>
          </p:cNvSpPr>
          <p:nvPr>
            <p:ph type="title"/>
          </p:nvPr>
        </p:nvSpPr>
        <p:spPr>
          <a:xfrm>
            <a:off x="621792" y="1161288"/>
            <a:ext cx="3602736" cy="4526280"/>
          </a:xfrm>
        </p:spPr>
        <p:txBody>
          <a:bodyPr>
            <a:normAutofit/>
          </a:bodyPr>
          <a:lstStyle/>
          <a:p>
            <a:r>
              <a:rPr lang="en-CA" sz="3200" dirty="0">
                <a:latin typeface="Calibri" panose="020F0502020204030204" pitchFamily="34" charset="0"/>
                <a:cs typeface="Calibri" panose="020F0502020204030204" pitchFamily="34" charset="0"/>
              </a:rPr>
              <a:t>The Cry</a:t>
            </a:r>
            <a:endParaRPr lang="en-CA" sz="3200" dirty="0"/>
          </a:p>
        </p:txBody>
      </p:sp>
      <p:sp>
        <p:nvSpPr>
          <p:cNvPr id="14" name="Rectangle 13">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24D22D52-DB28-4EFB-9809-B210CC60F8FF}"/>
              </a:ext>
            </a:extLst>
          </p:cNvPr>
          <p:cNvSpPr>
            <a:spLocks noGrp="1"/>
          </p:cNvSpPr>
          <p:nvPr>
            <p:ph idx="1"/>
          </p:nvPr>
        </p:nvSpPr>
        <p:spPr>
          <a:xfrm>
            <a:off x="5434149" y="932688"/>
            <a:ext cx="5916603" cy="4992624"/>
          </a:xfrm>
        </p:spPr>
        <p:txBody>
          <a:bodyPr anchor="ctr">
            <a:normAutofit/>
          </a:bodyPr>
          <a:lstStyle/>
          <a:p>
            <a:r>
              <a:rPr lang="en-GB" sz="2400" dirty="0">
                <a:effectLst/>
                <a:latin typeface="Calibri" panose="020F0502020204030204" pitchFamily="34" charset="0"/>
                <a:ea typeface="Times New Roman" panose="02020603050405020304" pitchFamily="18" charset="0"/>
                <a:cs typeface="Calibri" panose="020F0502020204030204" pitchFamily="34" charset="0"/>
              </a:rPr>
              <a:t>In that “why”, which remained unanswered for Him, every “why” finds an answer. Are not all those who suffer anguish, loneliness, failure and condemnation similar to Him?</a:t>
            </a:r>
          </a:p>
          <a:p>
            <a:r>
              <a:rPr lang="en-GB" sz="2400" dirty="0">
                <a:effectLst/>
                <a:latin typeface="Calibri" panose="020F0502020204030204" pitchFamily="34" charset="0"/>
                <a:ea typeface="Times New Roman" panose="02020603050405020304" pitchFamily="18" charset="0"/>
                <a:cs typeface="Calibri" panose="020F0502020204030204" pitchFamily="34" charset="0"/>
              </a:rPr>
              <a:t> Are not the divisions between family members, groups and nations images of Him? </a:t>
            </a:r>
          </a:p>
          <a:p>
            <a:r>
              <a:rPr lang="en-GB" sz="2400" dirty="0">
                <a:latin typeface="Calibri" panose="020F0502020204030204" pitchFamily="34" charset="0"/>
                <a:ea typeface="Times New Roman" panose="02020603050405020304" pitchFamily="18" charset="0"/>
                <a:cs typeface="Calibri" panose="020F0502020204030204" pitchFamily="34" charset="0"/>
              </a:rPr>
              <a:t>However, following that cry, Jesus entrusted Himself into His Father’s hands, showing us what we must do also.</a:t>
            </a:r>
            <a:endParaRPr lang="en-GB" sz="2400" dirty="0">
              <a:effectLst/>
              <a:latin typeface="Calibri" panose="020F0502020204030204" pitchFamily="34" charset="0"/>
              <a:ea typeface="Times New Roman" panose="02020603050405020304" pitchFamily="18" charset="0"/>
              <a:cs typeface="Calibri" panose="020F0502020204030204" pitchFamily="34" charset="0"/>
            </a:endParaRPr>
          </a:p>
          <a:p>
            <a:endParaRPr lang="en-CA" sz="2400" dirty="0">
              <a:effectLst/>
              <a:latin typeface="Calibri" panose="020F0502020204030204" pitchFamily="34" charset="0"/>
              <a:ea typeface="Times New Roman" panose="02020603050405020304" pitchFamily="18" charset="0"/>
              <a:cs typeface="Calibri" panose="020F0502020204030204" pitchFamily="34" charset="0"/>
            </a:endParaRPr>
          </a:p>
          <a:p>
            <a:endParaRPr lang="en-CA" sz="2000" dirty="0"/>
          </a:p>
        </p:txBody>
      </p:sp>
    </p:spTree>
    <p:extLst>
      <p:ext uri="{BB962C8B-B14F-4D97-AF65-F5344CB8AC3E}">
        <p14:creationId xmlns:p14="http://schemas.microsoft.com/office/powerpoint/2010/main" val="39764159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95628FC-1FD8-418D-90BF-1EF7DD7E14F3}"/>
              </a:ext>
            </a:extLst>
          </p:cNvPr>
          <p:cNvSpPr>
            <a:spLocks noGrp="1"/>
          </p:cNvSpPr>
          <p:nvPr>
            <p:ph type="title"/>
          </p:nvPr>
        </p:nvSpPr>
        <p:spPr>
          <a:xfrm>
            <a:off x="621792" y="1161288"/>
            <a:ext cx="3602736" cy="4526280"/>
          </a:xfrm>
        </p:spPr>
        <p:txBody>
          <a:bodyPr>
            <a:normAutofit/>
          </a:bodyPr>
          <a:lstStyle/>
          <a:p>
            <a:r>
              <a:rPr lang="en-CA" b="1" kern="1200">
                <a:effectLst/>
                <a:latin typeface="Calibri" panose="020F0502020204030204" pitchFamily="34" charset="0"/>
                <a:ea typeface="Times New Roman" panose="02020603050405020304" pitchFamily="18" charset="0"/>
                <a:cs typeface="Calibri" panose="020F0502020204030204" pitchFamily="34" charset="0"/>
              </a:rPr>
              <a:t>Jesus Forsaken as the Spouse of our soul</a:t>
            </a:r>
            <a:r>
              <a:rPr lang="en-CA" kern="1200">
                <a:effectLst/>
                <a:latin typeface="Calibri" panose="020F0502020204030204" pitchFamily="34" charset="0"/>
                <a:ea typeface="Times New Roman" panose="02020603050405020304" pitchFamily="18" charset="0"/>
                <a:cs typeface="Calibri" panose="020F0502020204030204" pitchFamily="34" charset="0"/>
              </a:rPr>
              <a:t> </a:t>
            </a:r>
            <a:br>
              <a:rPr lang="en-CA">
                <a:effectLst/>
                <a:latin typeface="Calibri" panose="020F0502020204030204" pitchFamily="34" charset="0"/>
                <a:ea typeface="Calibri" panose="020F0502020204030204" pitchFamily="34" charset="0"/>
                <a:cs typeface="Calibri" panose="020F0502020204030204" pitchFamily="34" charset="0"/>
              </a:rPr>
            </a:br>
            <a:endParaRPr lang="en-CA">
              <a:latin typeface="Calibri" panose="020F0502020204030204" pitchFamily="34" charset="0"/>
              <a:cs typeface="Calibri" panose="020F0502020204030204" pitchFamily="34" charset="0"/>
            </a:endParaRPr>
          </a:p>
        </p:txBody>
      </p:sp>
      <p:sp>
        <p:nvSpPr>
          <p:cNvPr id="14" name="Rectangle 13">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2E9A4005-B921-498B-85C4-15FECA29E97F}"/>
              </a:ext>
            </a:extLst>
          </p:cNvPr>
          <p:cNvSpPr>
            <a:spLocks noGrp="1"/>
          </p:cNvSpPr>
          <p:nvPr>
            <p:ph idx="1"/>
          </p:nvPr>
        </p:nvSpPr>
        <p:spPr>
          <a:xfrm>
            <a:off x="5434149" y="136358"/>
            <a:ext cx="5916603" cy="6858000"/>
          </a:xfrm>
        </p:spPr>
        <p:txBody>
          <a:bodyPr anchor="ctr">
            <a:noAutofit/>
          </a:bodyPr>
          <a:lstStyle/>
          <a:p>
            <a:pPr>
              <a:lnSpc>
                <a:spcPct val="100000"/>
              </a:lnSpc>
              <a:spcBef>
                <a:spcPts val="600"/>
              </a:spcBef>
              <a:spcAft>
                <a:spcPts val="600"/>
              </a:spcAft>
            </a:pPr>
            <a:r>
              <a:rPr lang="en-GB" sz="2400" dirty="0">
                <a:effectLst/>
                <a:latin typeface="Calibri" panose="020F0502020204030204" pitchFamily="34" charset="0"/>
                <a:ea typeface="Calibri" panose="020F0502020204030204" pitchFamily="34" charset="0"/>
                <a:cs typeface="Calibri" panose="020F0502020204030204" pitchFamily="34" charset="0"/>
              </a:rPr>
              <a:t>When </a:t>
            </a:r>
            <a:r>
              <a:rPr lang="en-GB" sz="2400" dirty="0">
                <a:latin typeface="Calibri" panose="020F0502020204030204" pitchFamily="34" charset="0"/>
                <a:ea typeface="Calibri" panose="020F0502020204030204" pitchFamily="34" charset="0"/>
                <a:cs typeface="Calibri" panose="020F0502020204030204" pitchFamily="34" charset="0"/>
              </a:rPr>
              <a:t>I</a:t>
            </a:r>
            <a:r>
              <a:rPr lang="en-GB" sz="2400" dirty="0">
                <a:effectLst/>
                <a:latin typeface="Calibri" panose="020F0502020204030204" pitchFamily="34" charset="0"/>
                <a:ea typeface="Calibri" panose="020F0502020204030204" pitchFamily="34" charset="0"/>
                <a:cs typeface="Calibri" panose="020F0502020204030204" pitchFamily="34" charset="0"/>
              </a:rPr>
              <a:t> first met the Focolare Movement, many years ago, a talk on Jesus Forsaken was a discovery that marked a turning point in my life. I was a practicing Catholic, but what I heard was new and revolutionary:</a:t>
            </a:r>
            <a:endParaRPr lang="en-CA" sz="2400" dirty="0">
              <a:effectLst/>
              <a:latin typeface="Calibri" panose="020F0502020204030204" pitchFamily="34" charset="0"/>
              <a:ea typeface="Calibri" panose="020F0502020204030204" pitchFamily="34" charset="0"/>
              <a:cs typeface="Calibri" panose="020F0502020204030204" pitchFamily="34" charset="0"/>
            </a:endParaRPr>
          </a:p>
          <a:p>
            <a:pPr>
              <a:lnSpc>
                <a:spcPct val="100000"/>
              </a:lnSpc>
            </a:pPr>
            <a:r>
              <a:rPr lang="en-GB" sz="2400" dirty="0">
                <a:effectLst/>
                <a:latin typeface="Calibri" panose="020F0502020204030204" pitchFamily="34" charset="0"/>
                <a:ea typeface="Calibri" panose="020F0502020204030204" pitchFamily="34" charset="0"/>
                <a:cs typeface="Calibri" panose="020F0502020204030204" pitchFamily="34" charset="0"/>
              </a:rPr>
              <a:t>Chiara spoke about </a:t>
            </a:r>
            <a:r>
              <a:rPr lang="en-GB" sz="2400" b="1" dirty="0">
                <a:effectLst/>
                <a:latin typeface="Calibri" panose="020F0502020204030204" pitchFamily="34" charset="0"/>
                <a:ea typeface="Calibri" panose="020F0502020204030204" pitchFamily="34" charset="0"/>
                <a:cs typeface="Calibri" panose="020F0502020204030204" pitchFamily="34" charset="0"/>
              </a:rPr>
              <a:t>Jesus Forsaken as the Spouse of our soul.</a:t>
            </a:r>
            <a:r>
              <a:rPr lang="en-GB" sz="2400" dirty="0">
                <a:effectLst/>
                <a:latin typeface="Calibri" panose="020F0502020204030204" pitchFamily="34" charset="0"/>
                <a:ea typeface="Calibri" panose="020F0502020204030204" pitchFamily="34" charset="0"/>
                <a:cs typeface="Calibri" panose="020F0502020204030204" pitchFamily="34" charset="0"/>
              </a:rPr>
              <a:t> “We have made him our own”, she said. We can say that we have married him and so Jesus Forsaken is the spouse of our souls.” I understood that as a lay woman I, too, could love Him with a preferential love. </a:t>
            </a:r>
            <a:endParaRPr lang="en-CA"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448324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a:t>The mystery of suffering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26581000"/>
              </p:ext>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86258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a:t>Who is Jesus Forsaken?</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42615580"/>
              </p:ext>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919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F6C217E-B6D4-4A37-A0EC-D3A143B98F63}"/>
              </a:ext>
            </a:extLst>
          </p:cNvPr>
          <p:cNvSpPr>
            <a:spLocks noGrp="1"/>
          </p:cNvSpPr>
          <p:nvPr>
            <p:ph type="title"/>
          </p:nvPr>
        </p:nvSpPr>
        <p:spPr>
          <a:xfrm>
            <a:off x="668379" y="2138750"/>
            <a:ext cx="3602736" cy="2606671"/>
          </a:xfrm>
        </p:spPr>
        <p:txBody>
          <a:bodyPr>
            <a:normAutofit/>
          </a:bodyPr>
          <a:lstStyle/>
          <a:p>
            <a:endParaRPr lang="en-CA" dirty="0"/>
          </a:p>
        </p:txBody>
      </p:sp>
      <p:sp>
        <p:nvSpPr>
          <p:cNvPr id="14" name="Rectangle 13">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2573C993-27AB-4CBD-968A-5C005DB74E96}"/>
              </a:ext>
            </a:extLst>
          </p:cNvPr>
          <p:cNvSpPr>
            <a:spLocks noGrp="1"/>
          </p:cNvSpPr>
          <p:nvPr>
            <p:ph idx="1"/>
          </p:nvPr>
        </p:nvSpPr>
        <p:spPr>
          <a:xfrm>
            <a:off x="5053263" y="932688"/>
            <a:ext cx="6297489" cy="4992624"/>
          </a:xfrm>
        </p:spPr>
        <p:txBody>
          <a:bodyPr anchor="ctr">
            <a:normAutofit/>
          </a:bodyPr>
          <a:lstStyle/>
          <a:p>
            <a:r>
              <a:rPr lang="en-CA" sz="2500" dirty="0">
                <a:solidFill>
                  <a:srgbClr val="0000CC"/>
                </a:solidFill>
                <a:latin typeface="Calibri" panose="020F0502020204030204" pitchFamily="34" charset="0"/>
                <a:cs typeface="Calibri" panose="020F0502020204030204" pitchFamily="34" charset="0"/>
              </a:rPr>
              <a:t>We can prepare our hearts to meet Him every day!</a:t>
            </a:r>
          </a:p>
          <a:p>
            <a:r>
              <a:rPr lang="en-CA" sz="2500" dirty="0">
                <a:solidFill>
                  <a:srgbClr val="0000CC"/>
                </a:solidFill>
                <a:latin typeface="Calibri" panose="020F0502020204030204" pitchFamily="34" charset="0"/>
                <a:cs typeface="Calibri" panose="020F0502020204030204" pitchFamily="34" charset="0"/>
              </a:rPr>
              <a:t>We can bring Him into our daily activities, joys and challenges by putting the Gospel into practice.</a:t>
            </a:r>
          </a:p>
          <a:p>
            <a:r>
              <a:rPr lang="en-CA" sz="2500" dirty="0">
                <a:solidFill>
                  <a:srgbClr val="0000CC"/>
                </a:solidFill>
                <a:latin typeface="Calibri" panose="020F0502020204030204" pitchFamily="34" charset="0"/>
                <a:cs typeface="Calibri" panose="020F0502020204030204" pitchFamily="34" charset="0"/>
              </a:rPr>
              <a:t>For us Christians, </a:t>
            </a:r>
            <a:r>
              <a:rPr lang="en-CA" sz="2500" b="1" dirty="0">
                <a:solidFill>
                  <a:srgbClr val="0000FF"/>
                </a:solidFill>
                <a:latin typeface="Calibri" panose="020F0502020204030204" pitchFamily="34" charset="0"/>
                <a:cs typeface="Calibri" panose="020F0502020204030204" pitchFamily="34" charset="0"/>
              </a:rPr>
              <a:t>every day is Christmas!</a:t>
            </a:r>
          </a:p>
        </p:txBody>
      </p:sp>
      <p:sp>
        <p:nvSpPr>
          <p:cNvPr id="9" name="Oval 8">
            <a:extLst>
              <a:ext uri="{FF2B5EF4-FFF2-40B4-BE49-F238E27FC236}">
                <a16:creationId xmlns:a16="http://schemas.microsoft.com/office/drawing/2014/main" id="{A367562D-7C67-41BA-A0F0-4881F7764621}"/>
              </a:ext>
            </a:extLst>
          </p:cNvPr>
          <p:cNvSpPr/>
          <p:nvPr/>
        </p:nvSpPr>
        <p:spPr>
          <a:xfrm rot="20520718">
            <a:off x="1303558" y="1421518"/>
            <a:ext cx="1434465" cy="1434465"/>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en-CA"/>
          </a:p>
        </p:txBody>
      </p:sp>
      <p:sp>
        <p:nvSpPr>
          <p:cNvPr id="13" name="Oval 12">
            <a:extLst>
              <a:ext uri="{FF2B5EF4-FFF2-40B4-BE49-F238E27FC236}">
                <a16:creationId xmlns:a16="http://schemas.microsoft.com/office/drawing/2014/main" id="{CBD7EC35-D291-49FB-9392-1EA267A7AF80}"/>
              </a:ext>
            </a:extLst>
          </p:cNvPr>
          <p:cNvSpPr/>
          <p:nvPr/>
        </p:nvSpPr>
        <p:spPr>
          <a:xfrm rot="3057379">
            <a:off x="2076560" y="5037033"/>
            <a:ext cx="1434465" cy="1434465"/>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en-CA"/>
          </a:p>
        </p:txBody>
      </p:sp>
    </p:spTree>
    <p:extLst>
      <p:ext uri="{BB962C8B-B14F-4D97-AF65-F5344CB8AC3E}">
        <p14:creationId xmlns:p14="http://schemas.microsoft.com/office/powerpoint/2010/main" val="7357543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a:t>Who is Jesus Forsaken?</a:t>
            </a:r>
          </a:p>
        </p:txBody>
      </p:sp>
      <p:graphicFrame>
        <p:nvGraphicFramePr>
          <p:cNvPr id="4" name="Content Placeholder 4"/>
          <p:cNvGraphicFramePr>
            <a:graphicFrameLocks noGrp="1"/>
          </p:cNvGraphicFramePr>
          <p:nvPr>
            <p:ph idx="1"/>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33507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graphicFrame>
        <p:nvGraphicFramePr>
          <p:cNvPr id="4" name="Content Placeholder 3"/>
          <p:cNvGraphicFramePr>
            <a:graphicFrameLocks noGrp="1"/>
          </p:cNvGraphicFramePr>
          <p:nvPr>
            <p:ph idx="1"/>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13823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a:t>The many disguises of Jesus Forsaken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82172993"/>
              </p:ext>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195093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t>We can give suffering a name</a:t>
            </a:r>
          </a:p>
        </p:txBody>
      </p:sp>
      <p:sp>
        <p:nvSpPr>
          <p:cNvPr id="3" name="Content Placeholder 2"/>
          <p:cNvSpPr>
            <a:spLocks noGrp="1"/>
          </p:cNvSpPr>
          <p:nvPr>
            <p:ph idx="1"/>
          </p:nvPr>
        </p:nvSpPr>
        <p:spPr/>
        <p:txBody>
          <a:bodyPr/>
          <a:lstStyle/>
          <a:p>
            <a:endParaRPr lang="en-CA"/>
          </a:p>
        </p:txBody>
      </p:sp>
      <p:graphicFrame>
        <p:nvGraphicFramePr>
          <p:cNvPr id="4" name="Diagram 3"/>
          <p:cNvGraphicFramePr/>
          <p:nvPr>
            <p:extLst>
              <p:ext uri="{D42A27DB-BD31-4B8C-83A1-F6EECF244321}">
                <p14:modId xmlns:p14="http://schemas.microsoft.com/office/powerpoint/2010/main" val="2732031683"/>
              </p:ext>
            </p:extLst>
          </p:nvPr>
        </p:nvGraphicFramePr>
        <p:xfrm>
          <a:off x="2423592" y="1397000"/>
          <a:ext cx="7272808" cy="5056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28538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6A8C006-D40A-4630-A101-DBF2FE8E6780}"/>
              </a:ext>
            </a:extLst>
          </p:cNvPr>
          <p:cNvSpPr>
            <a:spLocks noGrp="1"/>
          </p:cNvSpPr>
          <p:nvPr>
            <p:ph type="title"/>
          </p:nvPr>
        </p:nvSpPr>
        <p:spPr>
          <a:xfrm>
            <a:off x="288758" y="1161288"/>
            <a:ext cx="3935770" cy="4526280"/>
          </a:xfrm>
        </p:spPr>
        <p:txBody>
          <a:bodyPr>
            <a:normAutofit/>
          </a:bodyPr>
          <a:lstStyle/>
          <a:p>
            <a:r>
              <a:rPr lang="en-GB" sz="2800" dirty="0">
                <a:effectLst/>
                <a:latin typeface="Calibri" panose="020F0502020204030204" pitchFamily="34" charset="0"/>
                <a:ea typeface="Calibri" panose="020F0502020204030204" pitchFamily="34" charset="0"/>
                <a:cs typeface="Arial" panose="020B0604020202020204" pitchFamily="34" charset="0"/>
              </a:rPr>
              <a:t>Whatever the name I call Him, it is always Him. </a:t>
            </a:r>
            <a:br>
              <a:rPr lang="en-CA" sz="2800" dirty="0">
                <a:effectLst/>
                <a:latin typeface="Calibri" panose="020F0502020204030204" pitchFamily="34" charset="0"/>
                <a:ea typeface="Calibri" panose="020F0502020204030204" pitchFamily="34" charset="0"/>
                <a:cs typeface="Arial" panose="020B0604020202020204" pitchFamily="34" charset="0"/>
              </a:rPr>
            </a:br>
            <a:endParaRPr lang="en-CA" sz="2800" dirty="0"/>
          </a:p>
        </p:txBody>
      </p:sp>
      <p:sp>
        <p:nvSpPr>
          <p:cNvPr id="14" name="Rectangle 13">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0285E838-A604-43F3-B02C-760DF7D930B6}"/>
              </a:ext>
            </a:extLst>
          </p:cNvPr>
          <p:cNvSpPr>
            <a:spLocks noGrp="1"/>
          </p:cNvSpPr>
          <p:nvPr>
            <p:ph idx="1"/>
          </p:nvPr>
        </p:nvSpPr>
        <p:spPr>
          <a:xfrm>
            <a:off x="5434149" y="932688"/>
            <a:ext cx="5916603" cy="4992624"/>
          </a:xfrm>
        </p:spPr>
        <p:txBody>
          <a:bodyPr anchor="ctr">
            <a:normAutofit lnSpcReduction="10000"/>
          </a:bodyPr>
          <a:lstStyle/>
          <a:p>
            <a:pPr marL="342900" lvl="0" indent="-342900" rtl="0">
              <a:spcAft>
                <a:spcPts val="1000"/>
              </a:spcAft>
              <a:buFont typeface="Times New Roman" panose="02020603050405020304" pitchFamily="18" charset="0"/>
              <a:buChar char="•"/>
              <a:tabLst>
                <a:tab pos="457200" algn="l"/>
              </a:tabLst>
            </a:pPr>
            <a:r>
              <a:rPr lang="en-GB" sz="2400" dirty="0">
                <a:effectLst/>
                <a:latin typeface="Calibri" panose="020F0502020204030204" pitchFamily="34" charset="0"/>
                <a:ea typeface="Calibri" panose="020F0502020204030204" pitchFamily="34" charset="0"/>
                <a:cs typeface="Arial" panose="020B0604020202020204" pitchFamily="34" charset="0"/>
              </a:rPr>
              <a:t>One thing I have discovered through the years, is that the soul and Jesus often play a game of hide and seek. At a certain moment, He appears and says, “</a:t>
            </a:r>
            <a:r>
              <a:rPr lang="en-GB" sz="2400" b="1" dirty="0">
                <a:effectLst/>
                <a:latin typeface="Calibri" panose="020F0502020204030204" pitchFamily="34" charset="0"/>
                <a:ea typeface="Calibri" panose="020F0502020204030204" pitchFamily="34" charset="0"/>
                <a:cs typeface="Arial" panose="020B0604020202020204" pitchFamily="34" charset="0"/>
              </a:rPr>
              <a:t>It’s Me</a:t>
            </a:r>
            <a:r>
              <a:rPr lang="en-GB" sz="2400" dirty="0">
                <a:effectLst/>
                <a:latin typeface="Calibri" panose="020F0502020204030204" pitchFamily="34" charset="0"/>
                <a:ea typeface="Calibri" panose="020F0502020204030204" pitchFamily="34" charset="0"/>
                <a:cs typeface="Arial" panose="020B0604020202020204" pitchFamily="34" charset="0"/>
              </a:rPr>
              <a:t>”.  One moment, He has the countenance of </a:t>
            </a:r>
            <a:r>
              <a:rPr lang="en-GB" sz="2400" b="1" dirty="0">
                <a:effectLst/>
                <a:latin typeface="Calibri" panose="020F0502020204030204" pitchFamily="34" charset="0"/>
                <a:ea typeface="Calibri" panose="020F0502020204030204" pitchFamily="34" charset="0"/>
                <a:cs typeface="Arial" panose="020B0604020202020204" pitchFamily="34" charset="0"/>
              </a:rPr>
              <a:t>fear</a:t>
            </a:r>
            <a:r>
              <a:rPr lang="en-GB" sz="2400" dirty="0">
                <a:effectLst/>
                <a:latin typeface="Calibri" panose="020F0502020204030204" pitchFamily="34" charset="0"/>
                <a:ea typeface="Calibri" panose="020F0502020204030204" pitchFamily="34" charset="0"/>
                <a:cs typeface="Arial" panose="020B0604020202020204" pitchFamily="34" charset="0"/>
              </a:rPr>
              <a:t>, another time, He appears as </a:t>
            </a:r>
            <a:r>
              <a:rPr lang="en-GB" sz="2400" b="1" dirty="0">
                <a:effectLst/>
                <a:latin typeface="Calibri" panose="020F0502020204030204" pitchFamily="34" charset="0"/>
                <a:ea typeface="Calibri" panose="020F0502020204030204" pitchFamily="34" charset="0"/>
                <a:cs typeface="Arial" panose="020B0604020202020204" pitchFamily="34" charset="0"/>
              </a:rPr>
              <a:t>anxiety </a:t>
            </a:r>
            <a:r>
              <a:rPr lang="en-GB" sz="2400" dirty="0">
                <a:effectLst/>
                <a:latin typeface="Calibri" panose="020F0502020204030204" pitchFamily="34" charset="0"/>
                <a:ea typeface="Calibri" panose="020F0502020204030204" pitchFamily="34" charset="0"/>
                <a:cs typeface="Arial" panose="020B0604020202020204" pitchFamily="34" charset="0"/>
              </a:rPr>
              <a:t>or</a:t>
            </a:r>
            <a:r>
              <a:rPr lang="en-GB" sz="2400" b="1" dirty="0">
                <a:effectLst/>
                <a:latin typeface="Calibri" panose="020F0502020204030204" pitchFamily="34" charset="0"/>
                <a:ea typeface="Calibri" panose="020F0502020204030204" pitchFamily="34" charset="0"/>
                <a:cs typeface="Arial" panose="020B0604020202020204" pitchFamily="34" charset="0"/>
              </a:rPr>
              <a:t> failure</a:t>
            </a:r>
            <a:r>
              <a:rPr lang="en-GB" sz="2400" dirty="0">
                <a:effectLst/>
                <a:latin typeface="Calibri" panose="020F0502020204030204" pitchFamily="34" charset="0"/>
                <a:ea typeface="Calibri" panose="020F0502020204030204" pitchFamily="34" charset="0"/>
                <a:cs typeface="Arial" panose="020B0604020202020204" pitchFamily="34" charset="0"/>
              </a:rPr>
              <a:t> and other times, we encounter Him in </a:t>
            </a:r>
            <a:r>
              <a:rPr lang="en-GB" sz="2400" b="1" dirty="0">
                <a:effectLst/>
                <a:latin typeface="Calibri" panose="020F0502020204030204" pitchFamily="34" charset="0"/>
                <a:ea typeface="Calibri" panose="020F0502020204030204" pitchFamily="34" charset="0"/>
                <a:cs typeface="Arial" panose="020B0604020202020204" pitchFamily="34" charset="0"/>
              </a:rPr>
              <a:t>doubt</a:t>
            </a:r>
            <a:r>
              <a:rPr lang="en-GB" sz="2400" dirty="0">
                <a:effectLst/>
                <a:latin typeface="Calibri" panose="020F0502020204030204" pitchFamily="34" charset="0"/>
                <a:ea typeface="Calibri" panose="020F0502020204030204" pitchFamily="34" charset="0"/>
                <a:cs typeface="Arial" panose="020B0604020202020204" pitchFamily="34" charset="0"/>
              </a:rPr>
              <a:t> or in </a:t>
            </a:r>
            <a:r>
              <a:rPr lang="en-GB" sz="2400" b="1" dirty="0">
                <a:effectLst/>
                <a:latin typeface="Calibri" panose="020F0502020204030204" pitchFamily="34" charset="0"/>
                <a:ea typeface="Calibri" panose="020F0502020204030204" pitchFamily="34" charset="0"/>
                <a:cs typeface="Arial" panose="020B0604020202020204" pitchFamily="34" charset="0"/>
              </a:rPr>
              <a:t>illness.</a:t>
            </a:r>
            <a:endParaRPr lang="en-CA"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1000"/>
              </a:spcAft>
              <a:buFont typeface="Times New Roman" panose="02020603050405020304" pitchFamily="18" charset="0"/>
              <a:buChar char="•"/>
              <a:tabLst>
                <a:tab pos="457200" algn="l"/>
              </a:tabLst>
            </a:pPr>
            <a:r>
              <a:rPr lang="en-GB" sz="2400" dirty="0">
                <a:effectLst/>
                <a:latin typeface="Calibri" panose="020F0502020204030204" pitchFamily="34" charset="0"/>
                <a:ea typeface="Calibri" panose="020F0502020204030204" pitchFamily="34" charset="0"/>
                <a:cs typeface="Arial" panose="020B0604020202020204" pitchFamily="34" charset="0"/>
              </a:rPr>
              <a:t>Jesus has often invited me to play this game with Him.</a:t>
            </a:r>
            <a:endParaRPr lang="en-CA" sz="2400" dirty="0">
              <a:effectLst/>
              <a:latin typeface="Calibri" panose="020F0502020204030204" pitchFamily="34" charset="0"/>
              <a:ea typeface="Calibri" panose="020F0502020204030204" pitchFamily="34" charset="0"/>
              <a:cs typeface="Arial" panose="020B0604020202020204" pitchFamily="34" charset="0"/>
            </a:endParaRPr>
          </a:p>
          <a:p>
            <a:pPr>
              <a:spcAft>
                <a:spcPts val="1000"/>
              </a:spcAft>
            </a:pPr>
            <a:r>
              <a:rPr lang="en-CA" sz="2400" dirty="0">
                <a:effectLst/>
                <a:latin typeface="Calibri" panose="020F0502020204030204" pitchFamily="34" charset="0"/>
                <a:ea typeface="Calibri" panose="020F0502020204030204" pitchFamily="34" charset="0"/>
                <a:cs typeface="Arial" panose="020B0604020202020204" pitchFamily="34" charset="0"/>
              </a:rPr>
              <a:t>I will give you a small example.</a:t>
            </a:r>
          </a:p>
          <a:p>
            <a:endParaRPr lang="en-CA" sz="2000" dirty="0"/>
          </a:p>
        </p:txBody>
      </p:sp>
    </p:spTree>
    <p:extLst>
      <p:ext uri="{BB962C8B-B14F-4D97-AF65-F5344CB8AC3E}">
        <p14:creationId xmlns:p14="http://schemas.microsoft.com/office/powerpoint/2010/main" val="26895320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t>A Game of Love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98255414"/>
              </p:ext>
            </p:extLst>
          </p:nvPr>
        </p:nvGraphicFramePr>
        <p:xfrm>
          <a:off x="1981200" y="1324303"/>
          <a:ext cx="8229600" cy="48018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521772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a:t>What do we do in the face of suffering?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96300743"/>
              </p:ext>
            </p:extLst>
          </p:nvPr>
        </p:nvGraphicFramePr>
        <p:xfrm>
          <a:off x="1734207" y="1600201"/>
          <a:ext cx="8476593"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6459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t>Divine alchemy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48564054"/>
              </p:ext>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68126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4" name="Content Placeholder 3"/>
          <p:cNvSpPr>
            <a:spLocks noGrp="1"/>
          </p:cNvSpPr>
          <p:nvPr>
            <p:ph idx="1"/>
          </p:nvPr>
        </p:nvSpPr>
        <p:spPr>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pPr marL="0" indent="0">
              <a:buNone/>
            </a:pPr>
            <a:endParaRPr lang="en-CA" dirty="0"/>
          </a:p>
          <a:p>
            <a:pPr marL="0" indent="0">
              <a:buNone/>
            </a:pPr>
            <a:r>
              <a:rPr lang="en-CA" dirty="0">
                <a:latin typeface="Calibri" panose="020F0502020204030204" pitchFamily="34" charset="0"/>
                <a:cs typeface="Calibri" panose="020F0502020204030204" pitchFamily="34" charset="0"/>
              </a:rPr>
              <a:t>Chiara said:  </a:t>
            </a:r>
            <a:r>
              <a:rPr lang="en-CA" b="1" dirty="0">
                <a:latin typeface="Calibri" panose="020F0502020204030204" pitchFamily="34" charset="0"/>
                <a:cs typeface="Calibri" panose="020F0502020204030204" pitchFamily="34" charset="0"/>
              </a:rPr>
              <a:t>“For a Christian, suffering is nothing but an abyss filled with God.”</a:t>
            </a:r>
            <a:endParaRPr lang="en-CA" dirty="0">
              <a:latin typeface="Calibri" panose="020F0502020204030204" pitchFamily="34" charset="0"/>
              <a:cs typeface="Calibri" panose="020F0502020204030204" pitchFamily="34" charset="0"/>
            </a:endParaRPr>
          </a:p>
          <a:p>
            <a:pPr marL="0" indent="0">
              <a:buNone/>
            </a:pPr>
            <a:endParaRPr lang="en-CA" dirty="0"/>
          </a:p>
        </p:txBody>
      </p:sp>
    </p:spTree>
    <p:extLst>
      <p:ext uri="{BB962C8B-B14F-4D97-AF65-F5344CB8AC3E}">
        <p14:creationId xmlns:p14="http://schemas.microsoft.com/office/powerpoint/2010/main" val="30113572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light trail of a subway">
            <a:extLst>
              <a:ext uri="{FF2B5EF4-FFF2-40B4-BE49-F238E27FC236}">
                <a16:creationId xmlns:a16="http://schemas.microsoft.com/office/drawing/2014/main" id="{3070B435-9C41-48E3-98AA-DB0E660A8B34}"/>
              </a:ext>
            </a:extLst>
          </p:cNvPr>
          <p:cNvPicPr>
            <a:picLocks noChangeAspect="1"/>
          </p:cNvPicPr>
          <p:nvPr/>
        </p:nvPicPr>
        <p:blipFill rotWithShape="1">
          <a:blip r:embed="rId2"/>
          <a:srcRect t="3782" b="11949"/>
          <a:stretch/>
        </p:blipFill>
        <p:spPr>
          <a:xfrm>
            <a:off x="20" y="10"/>
            <a:ext cx="12191981" cy="6857990"/>
          </a:xfrm>
          <a:prstGeom prst="rect">
            <a:avLst/>
          </a:prstGeom>
        </p:spPr>
      </p:pic>
      <p:sp>
        <p:nvSpPr>
          <p:cNvPr id="2" name="Title 1">
            <a:extLst>
              <a:ext uri="{FF2B5EF4-FFF2-40B4-BE49-F238E27FC236}">
                <a16:creationId xmlns:a16="http://schemas.microsoft.com/office/drawing/2014/main" id="{39BD6891-462C-4E71-8104-DE25A5657D78}"/>
              </a:ext>
            </a:extLst>
          </p:cNvPr>
          <p:cNvSpPr>
            <a:spLocks noGrp="1"/>
          </p:cNvSpPr>
          <p:nvPr>
            <p:ph type="ctrTitle"/>
          </p:nvPr>
        </p:nvSpPr>
        <p:spPr>
          <a:xfrm>
            <a:off x="404553" y="3091928"/>
            <a:ext cx="9078562" cy="2387600"/>
          </a:xfrm>
        </p:spPr>
        <p:txBody>
          <a:bodyPr>
            <a:noAutofit/>
          </a:bodyPr>
          <a:lstStyle/>
          <a:p>
            <a:r>
              <a:rPr lang="en-CA" sz="6600" dirty="0">
                <a:solidFill>
                  <a:srgbClr val="00B0F0"/>
                </a:solidFill>
              </a:rPr>
              <a:t>Love of Neighbour and Mutual Love</a:t>
            </a:r>
            <a:br>
              <a:rPr lang="en-CA" sz="6600" dirty="0"/>
            </a:br>
            <a:endParaRPr lang="en-CA" sz="6600" dirty="0">
              <a:solidFill>
                <a:schemeClr val="bg1"/>
              </a:solidFill>
              <a:latin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D58B3C12-3563-4F0E-A2E1-048A9809E0D8}"/>
              </a:ext>
            </a:extLst>
          </p:cNvPr>
          <p:cNvSpPr>
            <a:spLocks noGrp="1"/>
          </p:cNvSpPr>
          <p:nvPr>
            <p:ph type="subTitle" idx="1"/>
          </p:nvPr>
        </p:nvSpPr>
        <p:spPr>
          <a:xfrm>
            <a:off x="404553" y="5624945"/>
            <a:ext cx="9078562" cy="592975"/>
          </a:xfrm>
        </p:spPr>
        <p:txBody>
          <a:bodyPr anchor="ctr">
            <a:normAutofit/>
          </a:bodyPr>
          <a:lstStyle/>
          <a:p>
            <a:endParaRPr lang="en-CA"/>
          </a:p>
        </p:txBody>
      </p:sp>
    </p:spTree>
    <p:extLst>
      <p:ext uri="{BB962C8B-B14F-4D97-AF65-F5344CB8AC3E}">
        <p14:creationId xmlns:p14="http://schemas.microsoft.com/office/powerpoint/2010/main" val="1188367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A59F003-E00A-43F9-91DC-CC54E3B87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ight trail of a subway">
            <a:extLst>
              <a:ext uri="{FF2B5EF4-FFF2-40B4-BE49-F238E27FC236}">
                <a16:creationId xmlns:a16="http://schemas.microsoft.com/office/drawing/2014/main" id="{3070B435-9C41-48E3-98AA-DB0E660A8B34}"/>
              </a:ext>
            </a:extLst>
          </p:cNvPr>
          <p:cNvPicPr>
            <a:picLocks noChangeAspect="1"/>
          </p:cNvPicPr>
          <p:nvPr/>
        </p:nvPicPr>
        <p:blipFill rotWithShape="1">
          <a:blip r:embed="rId2"/>
          <a:srcRect t="3782" b="11949"/>
          <a:stretch/>
        </p:blipFill>
        <p:spPr>
          <a:xfrm>
            <a:off x="20" y="10"/>
            <a:ext cx="12191981" cy="6857990"/>
          </a:xfrm>
          <a:prstGeom prst="rect">
            <a:avLst/>
          </a:prstGeom>
        </p:spPr>
      </p:pic>
      <p:sp>
        <p:nvSpPr>
          <p:cNvPr id="11" name="Rectangle 10">
            <a:extLst>
              <a:ext uri="{FF2B5EF4-FFF2-40B4-BE49-F238E27FC236}">
                <a16:creationId xmlns:a16="http://schemas.microsoft.com/office/drawing/2014/main" id="{D74A4382-E3AD-430A-9A1F-DFA3E0E77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8" y="-1534136"/>
            <a:ext cx="4592270" cy="12192001"/>
          </a:xfrm>
          <a:prstGeom prst="rect">
            <a:avLst/>
          </a:prstGeom>
          <a:gradFill>
            <a:gsLst>
              <a:gs pos="35000">
                <a:schemeClr val="bg1">
                  <a:alpha val="46000"/>
                </a:schemeClr>
              </a:gs>
              <a:gs pos="21000">
                <a:schemeClr val="bg1">
                  <a:alpha val="30000"/>
                </a:schemeClr>
              </a:gs>
              <a:gs pos="0">
                <a:schemeClr val="bg1">
                  <a:alpha val="0"/>
                </a:schemeClr>
              </a:gs>
              <a:gs pos="100000">
                <a:schemeClr val="bg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9BD6891-462C-4E71-8104-DE25A5657D78}"/>
              </a:ext>
            </a:extLst>
          </p:cNvPr>
          <p:cNvSpPr>
            <a:spLocks noGrp="1"/>
          </p:cNvSpPr>
          <p:nvPr>
            <p:ph type="ctrTitle"/>
          </p:nvPr>
        </p:nvSpPr>
        <p:spPr>
          <a:xfrm>
            <a:off x="404553" y="3091928"/>
            <a:ext cx="9078562" cy="2387600"/>
          </a:xfrm>
        </p:spPr>
        <p:txBody>
          <a:bodyPr>
            <a:normAutofit/>
          </a:bodyPr>
          <a:lstStyle/>
          <a:p>
            <a:r>
              <a:rPr lang="en-CA" sz="7200" dirty="0">
                <a:latin typeface="Calibri" panose="020F0502020204030204" pitchFamily="34" charset="0"/>
                <a:cs typeface="Calibri" panose="020F0502020204030204" pitchFamily="34" charset="0"/>
              </a:rPr>
              <a:t>The Beginning of the Focolare Movement</a:t>
            </a:r>
          </a:p>
        </p:txBody>
      </p:sp>
      <p:sp>
        <p:nvSpPr>
          <p:cNvPr id="13" name="Rectangle: Rounded Corners 12">
            <a:extLst>
              <a:ext uri="{FF2B5EF4-FFF2-40B4-BE49-F238E27FC236}">
                <a16:creationId xmlns:a16="http://schemas.microsoft.com/office/drawing/2014/main" id="{79F40191-0F44-4FD1-82CC-ACB507C14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5039"/>
            <a:ext cx="9785897" cy="685800"/>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58B3C12-3563-4F0E-A2E1-048A9809E0D8}"/>
              </a:ext>
            </a:extLst>
          </p:cNvPr>
          <p:cNvSpPr>
            <a:spLocks noGrp="1"/>
          </p:cNvSpPr>
          <p:nvPr>
            <p:ph type="subTitle" idx="1"/>
          </p:nvPr>
        </p:nvSpPr>
        <p:spPr>
          <a:xfrm>
            <a:off x="404553" y="5624945"/>
            <a:ext cx="9078562" cy="592975"/>
          </a:xfrm>
        </p:spPr>
        <p:txBody>
          <a:bodyPr anchor="ctr">
            <a:normAutofit/>
          </a:bodyPr>
          <a:lstStyle/>
          <a:p>
            <a:endParaRPr lang="en-CA"/>
          </a:p>
        </p:txBody>
      </p:sp>
    </p:spTree>
    <p:extLst>
      <p:ext uri="{BB962C8B-B14F-4D97-AF65-F5344CB8AC3E}">
        <p14:creationId xmlns:p14="http://schemas.microsoft.com/office/powerpoint/2010/main" val="75520651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81D377EB-C9D2-4ED0-86A6-740A297E3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7714B5-3695-4421-B0C6-BB267AF9C54B}"/>
              </a:ext>
            </a:extLst>
          </p:cNvPr>
          <p:cNvSpPr>
            <a:spLocks noGrp="1"/>
          </p:cNvSpPr>
          <p:nvPr>
            <p:ph type="title"/>
          </p:nvPr>
        </p:nvSpPr>
        <p:spPr>
          <a:xfrm>
            <a:off x="841248" y="685800"/>
            <a:ext cx="10506456" cy="1157005"/>
          </a:xfrm>
        </p:spPr>
        <p:txBody>
          <a:bodyPr anchor="b">
            <a:normAutofit/>
          </a:bodyPr>
          <a:lstStyle/>
          <a:p>
            <a:pPr algn="ctr"/>
            <a:r>
              <a:rPr lang="en-CA" sz="3600" dirty="0">
                <a:solidFill>
                  <a:schemeClr val="tx1"/>
                </a:solidFill>
              </a:rPr>
              <a:t>Jesus’ New Commandment </a:t>
            </a:r>
            <a:br>
              <a:rPr lang="en-CA" sz="3600" dirty="0"/>
            </a:br>
            <a:endParaRPr lang="en-CA" sz="3600" dirty="0"/>
          </a:p>
        </p:txBody>
      </p:sp>
      <p:sp>
        <p:nvSpPr>
          <p:cNvPr id="25" name="Rectangle 24">
            <a:extLst>
              <a:ext uri="{FF2B5EF4-FFF2-40B4-BE49-F238E27FC236}">
                <a16:creationId xmlns:a16="http://schemas.microsoft.com/office/drawing/2014/main" id="{066346BE-FDB4-4772-A696-0719490ABD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0140" y="34093"/>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Rectangle 26">
            <a:extLst>
              <a:ext uri="{FF2B5EF4-FFF2-40B4-BE49-F238E27FC236}">
                <a16:creationId xmlns:a16="http://schemas.microsoft.com/office/drawing/2014/main" id="{FB92FFCE-0C90-454E-AA25-D4EE9A6C39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958056"/>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18" name="Content Placeholder 2">
            <a:extLst>
              <a:ext uri="{FF2B5EF4-FFF2-40B4-BE49-F238E27FC236}">
                <a16:creationId xmlns:a16="http://schemas.microsoft.com/office/drawing/2014/main" id="{3FF54DA8-D94F-4E84-AEC5-AF6BF999256F}"/>
              </a:ext>
            </a:extLst>
          </p:cNvPr>
          <p:cNvGraphicFramePr>
            <a:graphicFrameLocks noGrp="1"/>
          </p:cNvGraphicFramePr>
          <p:nvPr>
            <p:ph idx="1"/>
            <p:extLst>
              <p:ext uri="{D42A27DB-BD31-4B8C-83A1-F6EECF244321}">
                <p14:modId xmlns:p14="http://schemas.microsoft.com/office/powerpoint/2010/main" val="2265522305"/>
              </p:ext>
            </p:extLst>
          </p:nvPr>
        </p:nvGraphicFramePr>
        <p:xfrm>
          <a:off x="838200" y="2295252"/>
          <a:ext cx="10506456" cy="38769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39306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81D377EB-C9D2-4ED0-86A6-740A297E3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7714B5-3695-4421-B0C6-BB267AF9C54B}"/>
              </a:ext>
            </a:extLst>
          </p:cNvPr>
          <p:cNvSpPr>
            <a:spLocks noGrp="1"/>
          </p:cNvSpPr>
          <p:nvPr>
            <p:ph type="title"/>
          </p:nvPr>
        </p:nvSpPr>
        <p:spPr>
          <a:xfrm>
            <a:off x="841248" y="685800"/>
            <a:ext cx="10506456" cy="1157005"/>
          </a:xfrm>
        </p:spPr>
        <p:txBody>
          <a:bodyPr anchor="b">
            <a:normAutofit/>
          </a:bodyPr>
          <a:lstStyle/>
          <a:p>
            <a:pPr algn="ctr"/>
            <a:r>
              <a:rPr lang="en-CA" sz="3600" dirty="0">
                <a:solidFill>
                  <a:schemeClr val="tx1"/>
                </a:solidFill>
              </a:rPr>
              <a:t>Jesus’ New Commandment </a:t>
            </a:r>
            <a:br>
              <a:rPr lang="en-CA" sz="3600" dirty="0"/>
            </a:br>
            <a:endParaRPr lang="en-CA" sz="3600" dirty="0"/>
          </a:p>
        </p:txBody>
      </p:sp>
      <p:sp>
        <p:nvSpPr>
          <p:cNvPr id="25" name="Rectangle 24">
            <a:extLst>
              <a:ext uri="{FF2B5EF4-FFF2-40B4-BE49-F238E27FC236}">
                <a16:creationId xmlns:a16="http://schemas.microsoft.com/office/drawing/2014/main" id="{066346BE-FDB4-4772-A696-0719490ABD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0140" y="34093"/>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Rectangle 26">
            <a:extLst>
              <a:ext uri="{FF2B5EF4-FFF2-40B4-BE49-F238E27FC236}">
                <a16:creationId xmlns:a16="http://schemas.microsoft.com/office/drawing/2014/main" id="{FB92FFCE-0C90-454E-AA25-D4EE9A6C39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958056"/>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18" name="Content Placeholder 2">
            <a:extLst>
              <a:ext uri="{FF2B5EF4-FFF2-40B4-BE49-F238E27FC236}">
                <a16:creationId xmlns:a16="http://schemas.microsoft.com/office/drawing/2014/main" id="{3FF54DA8-D94F-4E84-AEC5-AF6BF999256F}"/>
              </a:ext>
            </a:extLst>
          </p:cNvPr>
          <p:cNvGraphicFramePr>
            <a:graphicFrameLocks noGrp="1"/>
          </p:cNvGraphicFramePr>
          <p:nvPr>
            <p:ph idx="1"/>
            <p:extLst>
              <p:ext uri="{D42A27DB-BD31-4B8C-83A1-F6EECF244321}">
                <p14:modId xmlns:p14="http://schemas.microsoft.com/office/powerpoint/2010/main" val="3227189033"/>
              </p:ext>
            </p:extLst>
          </p:nvPr>
        </p:nvGraphicFramePr>
        <p:xfrm>
          <a:off x="838200" y="2295252"/>
          <a:ext cx="10506456" cy="38769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3896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5416EBC-B41E-4F8A-BE9F-07301B682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AFF79527-C7F1-4E06-8126-A8E8C5FEBF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669495C-E64D-479E-9DC9-D6F1F025F8B4}"/>
              </a:ext>
            </a:extLst>
          </p:cNvPr>
          <p:cNvSpPr>
            <a:spLocks noGrp="1"/>
          </p:cNvSpPr>
          <p:nvPr>
            <p:ph type="title"/>
          </p:nvPr>
        </p:nvSpPr>
        <p:spPr>
          <a:xfrm>
            <a:off x="868680" y="1719072"/>
            <a:ext cx="3103427" cy="3520440"/>
          </a:xfrm>
        </p:spPr>
        <p:txBody>
          <a:bodyPr anchor="t">
            <a:normAutofit/>
          </a:bodyPr>
          <a:lstStyle/>
          <a:p>
            <a:br>
              <a:rPr lang="en-CA" sz="3600" dirty="0"/>
            </a:br>
            <a:br>
              <a:rPr lang="en-CA" sz="3600" dirty="0"/>
            </a:br>
            <a:r>
              <a:rPr lang="en-CA" sz="3200" dirty="0">
                <a:latin typeface="Calibri" panose="020F0502020204030204" pitchFamily="34" charset="0"/>
                <a:cs typeface="Calibri" panose="020F0502020204030204" pitchFamily="34" charset="0"/>
              </a:rPr>
              <a:t>Chiara, the Teacher</a:t>
            </a:r>
          </a:p>
        </p:txBody>
      </p:sp>
      <p:sp>
        <p:nvSpPr>
          <p:cNvPr id="13" name="Rectangle 12">
            <a:extLst>
              <a:ext uri="{FF2B5EF4-FFF2-40B4-BE49-F238E27FC236}">
                <a16:creationId xmlns:a16="http://schemas.microsoft.com/office/drawing/2014/main" id="{55986208-8A53-4E92-9197-6B57BCCB2F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0C905821-C2EB-453D-951B-8F4A082D610A}"/>
              </a:ext>
            </a:extLst>
          </p:cNvPr>
          <p:cNvGraphicFramePr>
            <a:graphicFrameLocks noGrp="1"/>
          </p:cNvGraphicFramePr>
          <p:nvPr>
            <p:ph idx="1"/>
            <p:extLst>
              <p:ext uri="{D42A27DB-BD31-4B8C-83A1-F6EECF244321}">
                <p14:modId xmlns:p14="http://schemas.microsoft.com/office/powerpoint/2010/main" val="420659598"/>
              </p:ext>
            </p:extLst>
          </p:nvPr>
        </p:nvGraphicFramePr>
        <p:xfrm>
          <a:off x="4727448" y="640080"/>
          <a:ext cx="6967728" cy="5577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57390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5416EBC-B41E-4F8A-BE9F-07301B682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AFF79527-C7F1-4E06-8126-A8E8C5FEBF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669495C-E64D-479E-9DC9-D6F1F025F8B4}"/>
              </a:ext>
            </a:extLst>
          </p:cNvPr>
          <p:cNvSpPr>
            <a:spLocks noGrp="1"/>
          </p:cNvSpPr>
          <p:nvPr>
            <p:ph type="title"/>
          </p:nvPr>
        </p:nvSpPr>
        <p:spPr>
          <a:xfrm>
            <a:off x="868680" y="1719072"/>
            <a:ext cx="3103427" cy="3520440"/>
          </a:xfrm>
        </p:spPr>
        <p:txBody>
          <a:bodyPr anchor="t">
            <a:normAutofit/>
          </a:bodyPr>
          <a:lstStyle/>
          <a:p>
            <a:br>
              <a:rPr lang="en-CA" sz="3600" dirty="0"/>
            </a:br>
            <a:br>
              <a:rPr lang="en-CA" sz="3600" dirty="0"/>
            </a:br>
            <a:r>
              <a:rPr lang="en-CA" sz="3200" dirty="0">
                <a:latin typeface="Calibri" panose="020F0502020204030204" pitchFamily="34" charset="0"/>
                <a:cs typeface="Calibri" panose="020F0502020204030204" pitchFamily="34" charset="0"/>
              </a:rPr>
              <a:t>Chiara, the Teacher</a:t>
            </a:r>
          </a:p>
        </p:txBody>
      </p:sp>
      <p:sp>
        <p:nvSpPr>
          <p:cNvPr id="13" name="Rectangle 12">
            <a:extLst>
              <a:ext uri="{FF2B5EF4-FFF2-40B4-BE49-F238E27FC236}">
                <a16:creationId xmlns:a16="http://schemas.microsoft.com/office/drawing/2014/main" id="{55986208-8A53-4E92-9197-6B57BCCB2F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0C905821-C2EB-453D-951B-8F4A082D610A}"/>
              </a:ext>
            </a:extLst>
          </p:cNvPr>
          <p:cNvGraphicFramePr>
            <a:graphicFrameLocks noGrp="1"/>
          </p:cNvGraphicFramePr>
          <p:nvPr>
            <p:ph idx="1"/>
            <p:extLst>
              <p:ext uri="{D42A27DB-BD31-4B8C-83A1-F6EECF244321}">
                <p14:modId xmlns:p14="http://schemas.microsoft.com/office/powerpoint/2010/main" val="1102628693"/>
              </p:ext>
            </p:extLst>
          </p:nvPr>
        </p:nvGraphicFramePr>
        <p:xfrm>
          <a:off x="4727448" y="640080"/>
          <a:ext cx="6967728" cy="5577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1670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1E1224E-6618-482E-BE87-321A7FC1CD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9EAA1B-A166-4F11-B891-94EE805911B2}"/>
              </a:ext>
            </a:extLst>
          </p:cNvPr>
          <p:cNvSpPr>
            <a:spLocks noGrp="1"/>
          </p:cNvSpPr>
          <p:nvPr>
            <p:ph type="title"/>
          </p:nvPr>
        </p:nvSpPr>
        <p:spPr>
          <a:xfrm>
            <a:off x="659234" y="957447"/>
            <a:ext cx="3383280" cy="4943105"/>
          </a:xfrm>
        </p:spPr>
        <p:txBody>
          <a:bodyPr anchor="ctr">
            <a:normAutofit/>
          </a:bodyPr>
          <a:lstStyle/>
          <a:p>
            <a:pPr algn="ctr"/>
            <a:r>
              <a:rPr lang="en-CA" sz="3600" dirty="0"/>
              <a:t>The Cube of Love</a:t>
            </a:r>
          </a:p>
        </p:txBody>
      </p:sp>
      <p:sp>
        <p:nvSpPr>
          <p:cNvPr id="11" name="Rectangle 10">
            <a:extLst>
              <a:ext uri="{FF2B5EF4-FFF2-40B4-BE49-F238E27FC236}">
                <a16:creationId xmlns:a16="http://schemas.microsoft.com/office/drawing/2014/main" id="{066346BE-FDB4-4772-A696-0719490ABD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38126"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FB92FFCE-0C90-454E-AA25-D4EE9A6C39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9234" y="6163056"/>
            <a:ext cx="338328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2B0C0ECE-EE3C-44A4-A6D4-248DE5A68EAE}"/>
              </a:ext>
            </a:extLst>
          </p:cNvPr>
          <p:cNvGraphicFramePr>
            <a:graphicFrameLocks noGrp="1"/>
          </p:cNvGraphicFramePr>
          <p:nvPr>
            <p:ph idx="1"/>
            <p:extLst>
              <p:ext uri="{D42A27DB-BD31-4B8C-83A1-F6EECF244321}">
                <p14:modId xmlns:p14="http://schemas.microsoft.com/office/powerpoint/2010/main" val="344173703"/>
              </p:ext>
            </p:extLst>
          </p:nvPr>
        </p:nvGraphicFramePr>
        <p:xfrm>
          <a:off x="4553712" y="621792"/>
          <a:ext cx="6812280" cy="5541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75904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5416EBC-B41E-4F8A-BE9F-07301B682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AFF79527-C7F1-4E06-8126-A8E8C5FEBF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BF764A4-D4C0-416A-AF5C-D835EBD8EA30}"/>
              </a:ext>
            </a:extLst>
          </p:cNvPr>
          <p:cNvSpPr>
            <a:spLocks noGrp="1"/>
          </p:cNvSpPr>
          <p:nvPr>
            <p:ph type="title"/>
          </p:nvPr>
        </p:nvSpPr>
        <p:spPr>
          <a:xfrm>
            <a:off x="868680" y="1719072"/>
            <a:ext cx="3103427" cy="3520440"/>
          </a:xfrm>
        </p:spPr>
        <p:txBody>
          <a:bodyPr anchor="t">
            <a:normAutofit/>
          </a:bodyPr>
          <a:lstStyle/>
          <a:p>
            <a:r>
              <a:rPr lang="en-CA" sz="3600"/>
              <a:t>The Art of Loving</a:t>
            </a:r>
          </a:p>
        </p:txBody>
      </p:sp>
      <p:sp>
        <p:nvSpPr>
          <p:cNvPr id="13" name="Rectangle 12">
            <a:extLst>
              <a:ext uri="{FF2B5EF4-FFF2-40B4-BE49-F238E27FC236}">
                <a16:creationId xmlns:a16="http://schemas.microsoft.com/office/drawing/2014/main" id="{55986208-8A53-4E92-9197-6B57BCCB2F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E42A63C2-4006-4F9B-BBC5-D67909C7BA23}"/>
              </a:ext>
            </a:extLst>
          </p:cNvPr>
          <p:cNvGraphicFramePr>
            <a:graphicFrameLocks noGrp="1"/>
          </p:cNvGraphicFramePr>
          <p:nvPr>
            <p:ph idx="1"/>
            <p:extLst>
              <p:ext uri="{D42A27DB-BD31-4B8C-83A1-F6EECF244321}">
                <p14:modId xmlns:p14="http://schemas.microsoft.com/office/powerpoint/2010/main" val="3279566319"/>
              </p:ext>
            </p:extLst>
          </p:nvPr>
        </p:nvGraphicFramePr>
        <p:xfrm>
          <a:off x="4727448" y="640080"/>
          <a:ext cx="6967728" cy="5577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43292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5416EBC-B41E-4F8A-BE9F-07301B682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AFF79527-C7F1-4E06-8126-A8E8C5FEBF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BF764A4-D4C0-416A-AF5C-D835EBD8EA30}"/>
              </a:ext>
            </a:extLst>
          </p:cNvPr>
          <p:cNvSpPr>
            <a:spLocks noGrp="1"/>
          </p:cNvSpPr>
          <p:nvPr>
            <p:ph type="title"/>
          </p:nvPr>
        </p:nvSpPr>
        <p:spPr>
          <a:xfrm>
            <a:off x="868680" y="1719072"/>
            <a:ext cx="3103427" cy="3520440"/>
          </a:xfrm>
        </p:spPr>
        <p:txBody>
          <a:bodyPr anchor="t">
            <a:normAutofit/>
          </a:bodyPr>
          <a:lstStyle/>
          <a:p>
            <a:r>
              <a:rPr lang="en-CA" sz="3600"/>
              <a:t>The Art of Loving</a:t>
            </a:r>
          </a:p>
        </p:txBody>
      </p:sp>
      <p:sp>
        <p:nvSpPr>
          <p:cNvPr id="13" name="Rectangle 12">
            <a:extLst>
              <a:ext uri="{FF2B5EF4-FFF2-40B4-BE49-F238E27FC236}">
                <a16:creationId xmlns:a16="http://schemas.microsoft.com/office/drawing/2014/main" id="{55986208-8A53-4E92-9197-6B57BCCB2F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E42A63C2-4006-4F9B-BBC5-D67909C7BA23}"/>
              </a:ext>
            </a:extLst>
          </p:cNvPr>
          <p:cNvGraphicFramePr>
            <a:graphicFrameLocks noGrp="1"/>
          </p:cNvGraphicFramePr>
          <p:nvPr>
            <p:ph idx="1"/>
            <p:extLst>
              <p:ext uri="{D42A27DB-BD31-4B8C-83A1-F6EECF244321}">
                <p14:modId xmlns:p14="http://schemas.microsoft.com/office/powerpoint/2010/main" val="726427101"/>
              </p:ext>
            </p:extLst>
          </p:nvPr>
        </p:nvGraphicFramePr>
        <p:xfrm>
          <a:off x="4725438" y="640079"/>
          <a:ext cx="6967728" cy="59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36020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1E1224E-6618-482E-BE87-321A7FC1CD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2A9739-12A8-409F-B0E2-4EB084DF6B46}"/>
              </a:ext>
            </a:extLst>
          </p:cNvPr>
          <p:cNvSpPr>
            <a:spLocks noGrp="1"/>
          </p:cNvSpPr>
          <p:nvPr>
            <p:ph type="title"/>
          </p:nvPr>
        </p:nvSpPr>
        <p:spPr>
          <a:xfrm>
            <a:off x="659234" y="957447"/>
            <a:ext cx="3383280" cy="4943105"/>
          </a:xfrm>
        </p:spPr>
        <p:txBody>
          <a:bodyPr anchor="ctr">
            <a:normAutofit/>
          </a:bodyPr>
          <a:lstStyle/>
          <a:p>
            <a:endParaRPr lang="en-CA" dirty="0"/>
          </a:p>
        </p:txBody>
      </p:sp>
      <p:sp>
        <p:nvSpPr>
          <p:cNvPr id="11" name="Rectangle 10">
            <a:extLst>
              <a:ext uri="{FF2B5EF4-FFF2-40B4-BE49-F238E27FC236}">
                <a16:creationId xmlns:a16="http://schemas.microsoft.com/office/drawing/2014/main" id="{066346BE-FDB4-4772-A696-0719490ABD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38126"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FB92FFCE-0C90-454E-AA25-D4EE9A6C39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9234" y="6163056"/>
            <a:ext cx="338328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E22A4634-1A7E-4155-BF4E-A4F9D73A2DD5}"/>
              </a:ext>
            </a:extLst>
          </p:cNvPr>
          <p:cNvGraphicFramePr>
            <a:graphicFrameLocks noGrp="1"/>
          </p:cNvGraphicFramePr>
          <p:nvPr>
            <p:ph idx="1"/>
            <p:extLst>
              <p:ext uri="{D42A27DB-BD31-4B8C-83A1-F6EECF244321}">
                <p14:modId xmlns:p14="http://schemas.microsoft.com/office/powerpoint/2010/main" val="2308054212"/>
              </p:ext>
            </p:extLst>
          </p:nvPr>
        </p:nvGraphicFramePr>
        <p:xfrm>
          <a:off x="4553712" y="621792"/>
          <a:ext cx="6812280" cy="5541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7059951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light trail of a subway">
            <a:extLst>
              <a:ext uri="{FF2B5EF4-FFF2-40B4-BE49-F238E27FC236}">
                <a16:creationId xmlns:a16="http://schemas.microsoft.com/office/drawing/2014/main" id="{3070B435-9C41-48E3-98AA-DB0E660A8B34}"/>
              </a:ext>
            </a:extLst>
          </p:cNvPr>
          <p:cNvPicPr>
            <a:picLocks noChangeAspect="1"/>
          </p:cNvPicPr>
          <p:nvPr/>
        </p:nvPicPr>
        <p:blipFill rotWithShape="1">
          <a:blip r:embed="rId2"/>
          <a:srcRect t="3782" b="11949"/>
          <a:stretch/>
        </p:blipFill>
        <p:spPr>
          <a:xfrm>
            <a:off x="20" y="10"/>
            <a:ext cx="12191981" cy="6857990"/>
          </a:xfrm>
          <a:prstGeom prst="rect">
            <a:avLst/>
          </a:prstGeom>
        </p:spPr>
      </p:pic>
      <p:sp>
        <p:nvSpPr>
          <p:cNvPr id="2" name="Title 1">
            <a:extLst>
              <a:ext uri="{FF2B5EF4-FFF2-40B4-BE49-F238E27FC236}">
                <a16:creationId xmlns:a16="http://schemas.microsoft.com/office/drawing/2014/main" id="{39BD6891-462C-4E71-8104-DE25A5657D78}"/>
              </a:ext>
            </a:extLst>
          </p:cNvPr>
          <p:cNvSpPr>
            <a:spLocks noGrp="1"/>
          </p:cNvSpPr>
          <p:nvPr>
            <p:ph type="ctrTitle"/>
          </p:nvPr>
        </p:nvSpPr>
        <p:spPr>
          <a:xfrm>
            <a:off x="404553" y="3091928"/>
            <a:ext cx="9078562" cy="2387600"/>
          </a:xfrm>
        </p:spPr>
        <p:txBody>
          <a:bodyPr>
            <a:normAutofit/>
          </a:bodyPr>
          <a:lstStyle/>
          <a:p>
            <a:r>
              <a:rPr lang="en-CA" sz="7200" dirty="0">
                <a:solidFill>
                  <a:srgbClr val="00B050"/>
                </a:solidFill>
                <a:latin typeface="Calibri" panose="020F0502020204030204" pitchFamily="34" charset="0"/>
                <a:cs typeface="Calibri" panose="020F0502020204030204" pitchFamily="34" charset="0"/>
              </a:rPr>
              <a:t>Jesus among us</a:t>
            </a:r>
          </a:p>
        </p:txBody>
      </p:sp>
      <p:sp>
        <p:nvSpPr>
          <p:cNvPr id="3" name="Subtitle 2">
            <a:extLst>
              <a:ext uri="{FF2B5EF4-FFF2-40B4-BE49-F238E27FC236}">
                <a16:creationId xmlns:a16="http://schemas.microsoft.com/office/drawing/2014/main" id="{D58B3C12-3563-4F0E-A2E1-048A9809E0D8}"/>
              </a:ext>
            </a:extLst>
          </p:cNvPr>
          <p:cNvSpPr>
            <a:spLocks noGrp="1"/>
          </p:cNvSpPr>
          <p:nvPr>
            <p:ph type="subTitle" idx="1"/>
          </p:nvPr>
        </p:nvSpPr>
        <p:spPr>
          <a:xfrm>
            <a:off x="404553" y="5624945"/>
            <a:ext cx="9078562" cy="592975"/>
          </a:xfrm>
        </p:spPr>
        <p:txBody>
          <a:bodyPr anchor="ctr">
            <a:normAutofit/>
          </a:bodyPr>
          <a:lstStyle/>
          <a:p>
            <a:endParaRPr lang="en-CA"/>
          </a:p>
        </p:txBody>
      </p:sp>
    </p:spTree>
    <p:extLst>
      <p:ext uri="{BB962C8B-B14F-4D97-AF65-F5344CB8AC3E}">
        <p14:creationId xmlns:p14="http://schemas.microsoft.com/office/powerpoint/2010/main" val="131727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31983-9E42-4931-95F8-3AD883801503}"/>
              </a:ext>
            </a:extLst>
          </p:cNvPr>
          <p:cNvSpPr>
            <a:spLocks noGrp="1"/>
          </p:cNvSpPr>
          <p:nvPr>
            <p:ph type="title"/>
          </p:nvPr>
        </p:nvSpPr>
        <p:spPr/>
        <p:txBody>
          <a:bodyPr>
            <a:normAutofit/>
          </a:bodyPr>
          <a:lstStyle/>
          <a:p>
            <a:r>
              <a:rPr lang="en-CA" sz="3200" dirty="0">
                <a:latin typeface="Calibri" panose="020F0502020204030204" pitchFamily="34" charset="0"/>
                <a:cs typeface="Calibri" panose="020F0502020204030204" pitchFamily="34" charset="0"/>
              </a:rPr>
              <a:t>Jesus is present</a:t>
            </a:r>
          </a:p>
        </p:txBody>
      </p:sp>
      <p:graphicFrame>
        <p:nvGraphicFramePr>
          <p:cNvPr id="4" name="Content Placeholder 3">
            <a:extLst>
              <a:ext uri="{FF2B5EF4-FFF2-40B4-BE49-F238E27FC236}">
                <a16:creationId xmlns:a16="http://schemas.microsoft.com/office/drawing/2014/main" id="{891FC76B-B247-4DF6-9C1A-7E599362E111}"/>
              </a:ext>
            </a:extLst>
          </p:cNvPr>
          <p:cNvGraphicFramePr>
            <a:graphicFrameLocks noGrp="1"/>
          </p:cNvGraphicFramePr>
          <p:nvPr>
            <p:ph idx="1"/>
            <p:extLst>
              <p:ext uri="{D42A27DB-BD31-4B8C-83A1-F6EECF244321}">
                <p14:modId xmlns:p14="http://schemas.microsoft.com/office/powerpoint/2010/main" val="400832695"/>
              </p:ext>
            </p:extLst>
          </p:nvPr>
        </p:nvGraphicFramePr>
        <p:xfrm>
          <a:off x="1115568" y="2478024"/>
          <a:ext cx="10168128" cy="3694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52473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Freeform: Shape 20">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3" name="Freeform: Shape 22">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01357A8-F9BF-481D-B518-B8F8477EF658}"/>
              </a:ext>
            </a:extLst>
          </p:cNvPr>
          <p:cNvSpPr>
            <a:spLocks noGrp="1"/>
          </p:cNvSpPr>
          <p:nvPr>
            <p:ph type="title"/>
          </p:nvPr>
        </p:nvSpPr>
        <p:spPr>
          <a:xfrm>
            <a:off x="621792" y="1161288"/>
            <a:ext cx="3602736" cy="4526280"/>
          </a:xfrm>
        </p:spPr>
        <p:txBody>
          <a:bodyPr>
            <a:normAutofit/>
          </a:bodyPr>
          <a:lstStyle/>
          <a:p>
            <a:pPr algn="ctr"/>
            <a:r>
              <a:rPr lang="en-CA" sz="3200" dirty="0">
                <a:latin typeface="Calibri" panose="020F0502020204030204" pitchFamily="34" charset="0"/>
                <a:cs typeface="Calibri" panose="020F0502020204030204" pitchFamily="34" charset="0"/>
              </a:rPr>
              <a:t>The Birth of the Movement</a:t>
            </a:r>
          </a:p>
        </p:txBody>
      </p:sp>
      <p:sp>
        <p:nvSpPr>
          <p:cNvPr id="25" name="Rectangle 2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3052C30-43D7-4371-8D4C-4C9BFEDE15DF}"/>
              </a:ext>
            </a:extLst>
          </p:cNvPr>
          <p:cNvSpPr>
            <a:spLocks noGrp="1"/>
          </p:cNvSpPr>
          <p:nvPr>
            <p:ph idx="1"/>
          </p:nvPr>
        </p:nvSpPr>
        <p:spPr>
          <a:xfrm>
            <a:off x="5434149" y="932687"/>
            <a:ext cx="5916603" cy="6270217"/>
          </a:xfrm>
        </p:spPr>
        <p:txBody>
          <a:bodyPr anchor="ctr">
            <a:normAutofit lnSpcReduction="10000"/>
          </a:bodyPr>
          <a:lstStyle/>
          <a:p>
            <a:pPr>
              <a:lnSpc>
                <a:spcPct val="100000"/>
              </a:lnSpc>
            </a:pPr>
            <a:r>
              <a:rPr lang="en-CA" sz="2000" dirty="0">
                <a:effectLst/>
                <a:latin typeface="Calibri" panose="020F0502020204030204" pitchFamily="34" charset="0"/>
                <a:ea typeface="Calibri" panose="020F0502020204030204" pitchFamily="34" charset="0"/>
                <a:cs typeface="Calibri" panose="020F0502020204030204" pitchFamily="34" charset="0"/>
              </a:rPr>
              <a:t>The Focolare Movement, or Work of Mary, as it is formally known in the Church, was born in Trent, Italy in 1943. Chiara </a:t>
            </a:r>
            <a:r>
              <a:rPr lang="en-CA" sz="2000" dirty="0" err="1">
                <a:effectLst/>
                <a:latin typeface="Calibri" panose="020F0502020204030204" pitchFamily="34" charset="0"/>
                <a:ea typeface="Calibri" panose="020F0502020204030204" pitchFamily="34" charset="0"/>
                <a:cs typeface="Calibri" panose="020F0502020204030204" pitchFamily="34" charset="0"/>
              </a:rPr>
              <a:t>Lubich</a:t>
            </a:r>
            <a:r>
              <a:rPr lang="en-CA" sz="2000" dirty="0">
                <a:effectLst/>
                <a:latin typeface="Calibri" panose="020F0502020204030204" pitchFamily="34" charset="0"/>
                <a:ea typeface="Calibri" panose="020F0502020204030204" pitchFamily="34" charset="0"/>
                <a:cs typeface="Calibri" panose="020F0502020204030204" pitchFamily="34" charset="0"/>
              </a:rPr>
              <a:t>, the foundress and her companions were very young, 16 to 23 years old. The local pastor had asked Chiara to give talks to her fellow youth. He saw that people were following Chiara, and so he asked her to promise that she would not leave Trent.  </a:t>
            </a:r>
          </a:p>
          <a:p>
            <a:pPr>
              <a:lnSpc>
                <a:spcPct val="100000"/>
              </a:lnSpc>
            </a:pPr>
            <a:r>
              <a:rPr lang="en-CA" sz="2000" dirty="0">
                <a:effectLst/>
                <a:latin typeface="Calibri" panose="020F0502020204030204" pitchFamily="34" charset="0"/>
                <a:ea typeface="Calibri" panose="020F0502020204030204" pitchFamily="34" charset="0"/>
                <a:cs typeface="Calibri" panose="020F0502020204030204" pitchFamily="34" charset="0"/>
              </a:rPr>
              <a:t>On December 7, 1943, Chiara, with the guidance of her spiritual director, had consecrated her life to God, but she did not know what kind of life God was calling her to. </a:t>
            </a:r>
          </a:p>
          <a:p>
            <a:pPr>
              <a:lnSpc>
                <a:spcPct val="100000"/>
              </a:lnSpc>
            </a:pPr>
            <a:r>
              <a:rPr lang="en-CA" sz="2000" dirty="0">
                <a:effectLst/>
                <a:latin typeface="Calibri" panose="020F0502020204030204" pitchFamily="34" charset="0"/>
                <a:ea typeface="Calibri" panose="020F0502020204030204" pitchFamily="34" charset="0"/>
                <a:cs typeface="Calibri" panose="020F0502020204030204" pitchFamily="34" charset="0"/>
              </a:rPr>
              <a:t>She did not feel called to marriage, the convent or a single consecrated life; she felt there must be </a:t>
            </a:r>
            <a:r>
              <a:rPr lang="en-CA" sz="2000" b="1" dirty="0">
                <a:effectLst/>
                <a:latin typeface="Calibri" panose="020F0502020204030204" pitchFamily="34" charset="0"/>
                <a:ea typeface="Calibri" panose="020F0502020204030204" pitchFamily="34" charset="0"/>
                <a:cs typeface="Calibri" panose="020F0502020204030204" pitchFamily="34" charset="0"/>
              </a:rPr>
              <a:t>a fourth way.</a:t>
            </a:r>
            <a:r>
              <a:rPr lang="en-CA" sz="2000" dirty="0">
                <a:effectLst/>
                <a:latin typeface="Calibri" panose="020F0502020204030204" pitchFamily="34" charset="0"/>
                <a:ea typeface="Calibri" panose="020F0502020204030204" pitchFamily="34" charset="0"/>
                <a:cs typeface="Calibri" panose="020F0502020204030204" pitchFamily="34" charset="0"/>
              </a:rPr>
              <a:t> She was inspired by the life of the Holy Family in Nazareth, the life of Joseph and Mary with Jesus in their midst. </a:t>
            </a:r>
          </a:p>
          <a:p>
            <a:pPr>
              <a:lnSpc>
                <a:spcPct val="100000"/>
              </a:lnSpc>
            </a:pPr>
            <a:r>
              <a:rPr lang="en-CA" sz="2000" dirty="0">
                <a:effectLst/>
                <a:latin typeface="Calibri" panose="020F0502020204030204" pitchFamily="34" charset="0"/>
                <a:ea typeface="Calibri" panose="020F0502020204030204" pitchFamily="34" charset="0"/>
                <a:cs typeface="Calibri" panose="020F0502020204030204" pitchFamily="34" charset="0"/>
              </a:rPr>
              <a:t>Her young companions followed her example, and she tried to share every detail of her spiritual journey with them.</a:t>
            </a:r>
          </a:p>
          <a:p>
            <a:pPr>
              <a:lnSpc>
                <a:spcPct val="100000"/>
              </a:lnSpc>
            </a:pPr>
            <a:endParaRPr lang="en-CA" sz="1700" dirty="0"/>
          </a:p>
        </p:txBody>
      </p:sp>
    </p:spTree>
    <p:extLst>
      <p:ext uri="{BB962C8B-B14F-4D97-AF65-F5344CB8AC3E}">
        <p14:creationId xmlns:p14="http://schemas.microsoft.com/office/powerpoint/2010/main" val="7686852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7E1A3-5AC0-4EFF-9A1F-8F0B37D079A9}"/>
              </a:ext>
            </a:extLst>
          </p:cNvPr>
          <p:cNvSpPr>
            <a:spLocks noGrp="1"/>
          </p:cNvSpPr>
          <p:nvPr>
            <p:ph type="title"/>
          </p:nvPr>
        </p:nvSpPr>
        <p:spPr/>
        <p:txBody>
          <a:bodyPr/>
          <a:lstStyle/>
          <a:p>
            <a:endParaRPr lang="en-CA"/>
          </a:p>
        </p:txBody>
      </p:sp>
      <p:graphicFrame>
        <p:nvGraphicFramePr>
          <p:cNvPr id="4" name="Content Placeholder 3">
            <a:extLst>
              <a:ext uri="{FF2B5EF4-FFF2-40B4-BE49-F238E27FC236}">
                <a16:creationId xmlns:a16="http://schemas.microsoft.com/office/drawing/2014/main" id="{E61AD38A-300B-40AC-A670-8EF5251CAAC5}"/>
              </a:ext>
            </a:extLst>
          </p:cNvPr>
          <p:cNvGraphicFramePr>
            <a:graphicFrameLocks noGrp="1"/>
          </p:cNvGraphicFramePr>
          <p:nvPr>
            <p:ph idx="1"/>
            <p:extLst>
              <p:ext uri="{D42A27DB-BD31-4B8C-83A1-F6EECF244321}">
                <p14:modId xmlns:p14="http://schemas.microsoft.com/office/powerpoint/2010/main" val="2867150834"/>
              </p:ext>
            </p:extLst>
          </p:nvPr>
        </p:nvGraphicFramePr>
        <p:xfrm>
          <a:off x="1115568" y="2478024"/>
          <a:ext cx="10168128" cy="3694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88235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5B68A-1063-4D1B-A684-9AE5285B059D}"/>
              </a:ext>
            </a:extLst>
          </p:cNvPr>
          <p:cNvSpPr>
            <a:spLocks noGrp="1"/>
          </p:cNvSpPr>
          <p:nvPr>
            <p:ph type="title"/>
          </p:nvPr>
        </p:nvSpPr>
        <p:spPr/>
        <p:txBody>
          <a:bodyPr>
            <a:normAutofit/>
          </a:bodyPr>
          <a:lstStyle/>
          <a:p>
            <a:pPr algn="ctr"/>
            <a:r>
              <a:rPr lang="en-CA" sz="3200" dirty="0">
                <a:effectLst/>
                <a:latin typeface="Calibri" panose="020F0502020204030204" pitchFamily="34" charset="0"/>
                <a:ea typeface="Calibri" panose="020F0502020204030204" pitchFamily="34" charset="0"/>
                <a:cs typeface="Calibri" panose="020F0502020204030204" pitchFamily="34" charset="0"/>
              </a:rPr>
              <a:t>Jesus does not specify whom those two or more might be</a:t>
            </a:r>
            <a:br>
              <a:rPr lang="en-CA" sz="3200" dirty="0">
                <a:effectLst/>
                <a:latin typeface="Calibri" panose="020F0502020204030204" pitchFamily="34" charset="0"/>
                <a:ea typeface="Calibri" panose="020F0502020204030204" pitchFamily="34" charset="0"/>
                <a:cs typeface="Calibri" panose="020F0502020204030204" pitchFamily="34" charset="0"/>
              </a:rPr>
            </a:br>
            <a:endParaRPr lang="en-CA" sz="3200" dirty="0">
              <a:latin typeface="Calibri" panose="020F0502020204030204" pitchFamily="34" charset="0"/>
              <a:cs typeface="Calibri" panose="020F0502020204030204" pitchFamily="34" charset="0"/>
            </a:endParaRPr>
          </a:p>
        </p:txBody>
      </p:sp>
      <p:graphicFrame>
        <p:nvGraphicFramePr>
          <p:cNvPr id="7" name="Content Placeholder 6">
            <a:extLst>
              <a:ext uri="{FF2B5EF4-FFF2-40B4-BE49-F238E27FC236}">
                <a16:creationId xmlns:a16="http://schemas.microsoft.com/office/drawing/2014/main" id="{A8D166BF-02CF-46BB-91DD-631F7CD7A593}"/>
              </a:ext>
            </a:extLst>
          </p:cNvPr>
          <p:cNvGraphicFramePr>
            <a:graphicFrameLocks noGrp="1"/>
          </p:cNvGraphicFramePr>
          <p:nvPr>
            <p:ph idx="1"/>
            <p:extLst>
              <p:ext uri="{D42A27DB-BD31-4B8C-83A1-F6EECF244321}">
                <p14:modId xmlns:p14="http://schemas.microsoft.com/office/powerpoint/2010/main" val="1479111760"/>
              </p:ext>
            </p:extLst>
          </p:nvPr>
        </p:nvGraphicFramePr>
        <p:xfrm>
          <a:off x="1115568" y="2478024"/>
          <a:ext cx="10168128" cy="3694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691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8E22F-7AE2-482E-94FB-5E5D64824E87}"/>
              </a:ext>
            </a:extLst>
          </p:cNvPr>
          <p:cNvSpPr>
            <a:spLocks noGrp="1"/>
          </p:cNvSpPr>
          <p:nvPr>
            <p:ph type="title"/>
          </p:nvPr>
        </p:nvSpPr>
        <p:spPr/>
        <p:txBody>
          <a:bodyPr/>
          <a:lstStyle/>
          <a:p>
            <a:endParaRPr lang="en-CA"/>
          </a:p>
        </p:txBody>
      </p:sp>
      <p:graphicFrame>
        <p:nvGraphicFramePr>
          <p:cNvPr id="4" name="Content Placeholder 3">
            <a:extLst>
              <a:ext uri="{FF2B5EF4-FFF2-40B4-BE49-F238E27FC236}">
                <a16:creationId xmlns:a16="http://schemas.microsoft.com/office/drawing/2014/main" id="{9C690F10-75ED-41D3-AE5D-71390FE4D909}"/>
              </a:ext>
            </a:extLst>
          </p:cNvPr>
          <p:cNvGraphicFramePr>
            <a:graphicFrameLocks noGrp="1"/>
          </p:cNvGraphicFramePr>
          <p:nvPr>
            <p:ph idx="1"/>
            <p:extLst>
              <p:ext uri="{D42A27DB-BD31-4B8C-83A1-F6EECF244321}">
                <p14:modId xmlns:p14="http://schemas.microsoft.com/office/powerpoint/2010/main" val="2711055238"/>
              </p:ext>
            </p:extLst>
          </p:nvPr>
        </p:nvGraphicFramePr>
        <p:xfrm>
          <a:off x="1115568" y="2478024"/>
          <a:ext cx="10168128" cy="3694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497227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D644C89-C0AA-4713-B223-396D62AB0B77}"/>
              </a:ext>
            </a:extLst>
          </p:cNvPr>
          <p:cNvSpPr>
            <a:spLocks noGrp="1"/>
          </p:cNvSpPr>
          <p:nvPr>
            <p:ph type="title"/>
          </p:nvPr>
        </p:nvSpPr>
        <p:spPr>
          <a:xfrm>
            <a:off x="621792" y="1161288"/>
            <a:ext cx="3602736" cy="4526280"/>
          </a:xfrm>
        </p:spPr>
        <p:txBody>
          <a:bodyPr>
            <a:normAutofit fontScale="90000"/>
          </a:bodyPr>
          <a:lstStyle/>
          <a:p>
            <a:br>
              <a:rPr lang="en-CA" sz="3400" dirty="0">
                <a:effectLst/>
                <a:latin typeface="Calibri" panose="020F0502020204030204" pitchFamily="34" charset="0"/>
                <a:ea typeface="Calibri" panose="020F0502020204030204" pitchFamily="34" charset="0"/>
                <a:cs typeface="Calibri" panose="020F0502020204030204" pitchFamily="34" charset="0"/>
              </a:rPr>
            </a:br>
            <a:r>
              <a:rPr lang="en-CA" sz="3400" dirty="0">
                <a:effectLst/>
                <a:latin typeface="Calibri" panose="020F0502020204030204" pitchFamily="34" charset="0"/>
                <a:ea typeface="Calibri" panose="020F0502020204030204" pitchFamily="34" charset="0"/>
                <a:cs typeface="Calibri" panose="020F0502020204030204" pitchFamily="34" charset="0"/>
              </a:rPr>
              <a:t>The discovery of what it means to put into practice this point of the spirituality of communion in the words of Chiara </a:t>
            </a:r>
            <a:r>
              <a:rPr lang="en-CA" sz="3400" dirty="0" err="1">
                <a:effectLst/>
                <a:latin typeface="Calibri" panose="020F0502020204030204" pitchFamily="34" charset="0"/>
                <a:ea typeface="Calibri" panose="020F0502020204030204" pitchFamily="34" charset="0"/>
                <a:cs typeface="Calibri" panose="020F0502020204030204" pitchFamily="34" charset="0"/>
              </a:rPr>
              <a:t>Lubich</a:t>
            </a:r>
            <a:br>
              <a:rPr lang="en-CA" sz="3400" dirty="0">
                <a:effectLst/>
                <a:latin typeface="Calibri" panose="020F0502020204030204" pitchFamily="34" charset="0"/>
                <a:ea typeface="Calibri" panose="020F0502020204030204" pitchFamily="34" charset="0"/>
                <a:cs typeface="Calibri" panose="020F0502020204030204" pitchFamily="34" charset="0"/>
              </a:rPr>
            </a:br>
            <a:endParaRPr lang="en-CA" sz="3400" dirty="0">
              <a:latin typeface="Calibri" panose="020F0502020204030204" pitchFamily="34" charset="0"/>
              <a:cs typeface="Calibri" panose="020F0502020204030204" pitchFamily="34" charset="0"/>
            </a:endParaRPr>
          </a:p>
        </p:txBody>
      </p:sp>
      <p:sp>
        <p:nvSpPr>
          <p:cNvPr id="14" name="Rectangle 13">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2092E375-742C-4F99-927F-B02D9A47AFDB}"/>
              </a:ext>
            </a:extLst>
          </p:cNvPr>
          <p:cNvSpPr>
            <a:spLocks noGrp="1"/>
          </p:cNvSpPr>
          <p:nvPr>
            <p:ph idx="1"/>
          </p:nvPr>
        </p:nvSpPr>
        <p:spPr>
          <a:xfrm>
            <a:off x="5434149" y="336884"/>
            <a:ext cx="5916603" cy="5588428"/>
          </a:xfrm>
        </p:spPr>
        <p:txBody>
          <a:bodyPr anchor="ctr">
            <a:normAutofit fontScale="92500"/>
          </a:bodyPr>
          <a:lstStyle/>
          <a:p>
            <a:pPr marL="0" indent="0">
              <a:buNone/>
            </a:pPr>
            <a:r>
              <a:rPr lang="en-CA" dirty="0">
                <a:effectLst/>
                <a:latin typeface="Calibri" panose="020F0502020204030204" pitchFamily="34" charset="0"/>
                <a:ea typeface="Calibri" panose="020F0502020204030204" pitchFamily="34" charset="0"/>
                <a:cs typeface="Calibri" panose="020F0502020204030204" pitchFamily="34" charset="0"/>
              </a:rPr>
              <a:t>With unity we discovered the presence of Jesus among us when we were united. We saw our lives take a qualitative leap forward. Someone came into our group: silently, an invisible Friend, giving us security, a more experiential joy, a new peace, a fullness of life, an inextinguishable light. </a:t>
            </a:r>
          </a:p>
          <a:p>
            <a:pPr marL="0" indent="0">
              <a:buNone/>
            </a:pPr>
            <a:r>
              <a:rPr lang="en-CA" dirty="0">
                <a:effectLst/>
                <a:latin typeface="Calibri" panose="020F0502020204030204" pitchFamily="34" charset="0"/>
                <a:ea typeface="Calibri" panose="020F0502020204030204" pitchFamily="34" charset="0"/>
                <a:cs typeface="Calibri" panose="020F0502020204030204" pitchFamily="34" charset="0"/>
              </a:rPr>
              <a:t>Jesus was fulfilling his promise to us: “Where two or three are gathered together in My name, there am I in the midst of them.”</a:t>
            </a:r>
          </a:p>
          <a:p>
            <a:endParaRPr lang="en-CA" sz="2000" dirty="0"/>
          </a:p>
        </p:txBody>
      </p:sp>
    </p:spTree>
    <p:extLst>
      <p:ext uri="{BB962C8B-B14F-4D97-AF65-F5344CB8AC3E}">
        <p14:creationId xmlns:p14="http://schemas.microsoft.com/office/powerpoint/2010/main" val="133367550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FA594-E94C-4E2F-B3FC-5319F86640B6}"/>
              </a:ext>
            </a:extLst>
          </p:cNvPr>
          <p:cNvSpPr>
            <a:spLocks noGrp="1"/>
          </p:cNvSpPr>
          <p:nvPr>
            <p:ph type="title"/>
          </p:nvPr>
        </p:nvSpPr>
        <p:spPr/>
        <p:txBody>
          <a:bodyPr/>
          <a:lstStyle/>
          <a:p>
            <a:endParaRPr lang="en-CA"/>
          </a:p>
        </p:txBody>
      </p:sp>
      <p:graphicFrame>
        <p:nvGraphicFramePr>
          <p:cNvPr id="5" name="Content Placeholder 2">
            <a:extLst>
              <a:ext uri="{FF2B5EF4-FFF2-40B4-BE49-F238E27FC236}">
                <a16:creationId xmlns:a16="http://schemas.microsoft.com/office/drawing/2014/main" id="{4AF5A808-896F-4BEC-B68C-D56092A1098D}"/>
              </a:ext>
            </a:extLst>
          </p:cNvPr>
          <p:cNvGraphicFramePr>
            <a:graphicFrameLocks noGrp="1"/>
          </p:cNvGraphicFramePr>
          <p:nvPr>
            <p:ph idx="1"/>
            <p:extLst>
              <p:ext uri="{D42A27DB-BD31-4B8C-83A1-F6EECF244321}">
                <p14:modId xmlns:p14="http://schemas.microsoft.com/office/powerpoint/2010/main" val="2666978739"/>
              </p:ext>
            </p:extLst>
          </p:nvPr>
        </p:nvGraphicFramePr>
        <p:xfrm>
          <a:off x="1115568" y="2478024"/>
          <a:ext cx="10168128" cy="3694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4111507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light trail of a subway">
            <a:extLst>
              <a:ext uri="{FF2B5EF4-FFF2-40B4-BE49-F238E27FC236}">
                <a16:creationId xmlns:a16="http://schemas.microsoft.com/office/drawing/2014/main" id="{3070B435-9C41-48E3-98AA-DB0E660A8B34}"/>
              </a:ext>
            </a:extLst>
          </p:cNvPr>
          <p:cNvPicPr>
            <a:picLocks noChangeAspect="1"/>
          </p:cNvPicPr>
          <p:nvPr/>
        </p:nvPicPr>
        <p:blipFill rotWithShape="1">
          <a:blip r:embed="rId2"/>
          <a:srcRect t="3782" b="11949"/>
          <a:stretch/>
        </p:blipFill>
        <p:spPr>
          <a:xfrm>
            <a:off x="20" y="10"/>
            <a:ext cx="12191981" cy="6857990"/>
          </a:xfrm>
          <a:prstGeom prst="rect">
            <a:avLst/>
          </a:prstGeom>
        </p:spPr>
      </p:pic>
      <p:sp>
        <p:nvSpPr>
          <p:cNvPr id="2" name="Title 1">
            <a:extLst>
              <a:ext uri="{FF2B5EF4-FFF2-40B4-BE49-F238E27FC236}">
                <a16:creationId xmlns:a16="http://schemas.microsoft.com/office/drawing/2014/main" id="{39BD6891-462C-4E71-8104-DE25A5657D78}"/>
              </a:ext>
            </a:extLst>
          </p:cNvPr>
          <p:cNvSpPr>
            <a:spLocks noGrp="1"/>
          </p:cNvSpPr>
          <p:nvPr>
            <p:ph type="ctrTitle"/>
          </p:nvPr>
        </p:nvSpPr>
        <p:spPr>
          <a:xfrm>
            <a:off x="404553" y="3091928"/>
            <a:ext cx="9078562" cy="2387600"/>
          </a:xfrm>
        </p:spPr>
        <p:txBody>
          <a:bodyPr>
            <a:normAutofit/>
          </a:bodyPr>
          <a:lstStyle/>
          <a:p>
            <a:r>
              <a:rPr lang="en-CA" sz="7200" dirty="0">
                <a:solidFill>
                  <a:srgbClr val="C00000"/>
                </a:solidFill>
                <a:latin typeface="Calibri" panose="020F0502020204030204" pitchFamily="34" charset="0"/>
                <a:cs typeface="Calibri" panose="020F0502020204030204" pitchFamily="34" charset="0"/>
              </a:rPr>
              <a:t>Final Thoughts</a:t>
            </a:r>
          </a:p>
        </p:txBody>
      </p:sp>
      <p:sp>
        <p:nvSpPr>
          <p:cNvPr id="3" name="Subtitle 2">
            <a:extLst>
              <a:ext uri="{FF2B5EF4-FFF2-40B4-BE49-F238E27FC236}">
                <a16:creationId xmlns:a16="http://schemas.microsoft.com/office/drawing/2014/main" id="{D58B3C12-3563-4F0E-A2E1-048A9809E0D8}"/>
              </a:ext>
            </a:extLst>
          </p:cNvPr>
          <p:cNvSpPr>
            <a:spLocks noGrp="1"/>
          </p:cNvSpPr>
          <p:nvPr>
            <p:ph type="subTitle" idx="1"/>
          </p:nvPr>
        </p:nvSpPr>
        <p:spPr>
          <a:xfrm>
            <a:off x="404553" y="5624945"/>
            <a:ext cx="9078562" cy="592975"/>
          </a:xfrm>
        </p:spPr>
        <p:txBody>
          <a:bodyPr anchor="ctr">
            <a:normAutofit/>
          </a:bodyPr>
          <a:lstStyle/>
          <a:p>
            <a:endParaRPr lang="en-CA"/>
          </a:p>
        </p:txBody>
      </p:sp>
    </p:spTree>
    <p:extLst>
      <p:ext uri="{BB962C8B-B14F-4D97-AF65-F5344CB8AC3E}">
        <p14:creationId xmlns:p14="http://schemas.microsoft.com/office/powerpoint/2010/main" val="1903837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A891F-F4A6-45CA-BAD3-15B4A3761752}"/>
              </a:ext>
            </a:extLst>
          </p:cNvPr>
          <p:cNvSpPr>
            <a:spLocks noGrp="1"/>
          </p:cNvSpPr>
          <p:nvPr>
            <p:ph type="title"/>
          </p:nvPr>
        </p:nvSpPr>
        <p:spPr/>
        <p:txBody>
          <a:bodyPr>
            <a:normAutofit fontScale="90000"/>
          </a:bodyPr>
          <a:lstStyle/>
          <a:p>
            <a:br>
              <a:rPr lang="en-CA" dirty="0"/>
            </a:br>
            <a:endParaRPr lang="en-CA" dirty="0"/>
          </a:p>
        </p:txBody>
      </p:sp>
      <p:graphicFrame>
        <p:nvGraphicFramePr>
          <p:cNvPr id="4" name="Content Placeholder 3">
            <a:extLst>
              <a:ext uri="{FF2B5EF4-FFF2-40B4-BE49-F238E27FC236}">
                <a16:creationId xmlns:a16="http://schemas.microsoft.com/office/drawing/2014/main" id="{6D066814-95F6-4E5D-A67C-B548C65E5863}"/>
              </a:ext>
            </a:extLst>
          </p:cNvPr>
          <p:cNvGraphicFramePr>
            <a:graphicFrameLocks noGrp="1"/>
          </p:cNvGraphicFramePr>
          <p:nvPr>
            <p:ph idx="1"/>
            <p:extLst>
              <p:ext uri="{D42A27DB-BD31-4B8C-83A1-F6EECF244321}">
                <p14:modId xmlns:p14="http://schemas.microsoft.com/office/powerpoint/2010/main" val="3890581379"/>
              </p:ext>
            </p:extLst>
          </p:nvPr>
        </p:nvGraphicFramePr>
        <p:xfrm>
          <a:off x="1115568" y="2478024"/>
          <a:ext cx="10168128" cy="3694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66783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EB986-2E8D-4F68-95A8-CA8CEE2DF7C1}"/>
              </a:ext>
            </a:extLst>
          </p:cNvPr>
          <p:cNvSpPr>
            <a:spLocks noGrp="1"/>
          </p:cNvSpPr>
          <p:nvPr>
            <p:ph type="title"/>
          </p:nvPr>
        </p:nvSpPr>
        <p:spPr/>
        <p:txBody>
          <a:bodyPr/>
          <a:lstStyle/>
          <a:p>
            <a:endParaRPr lang="en-CA"/>
          </a:p>
        </p:txBody>
      </p:sp>
      <p:graphicFrame>
        <p:nvGraphicFramePr>
          <p:cNvPr id="4" name="Content Placeholder 3">
            <a:extLst>
              <a:ext uri="{FF2B5EF4-FFF2-40B4-BE49-F238E27FC236}">
                <a16:creationId xmlns:a16="http://schemas.microsoft.com/office/drawing/2014/main" id="{7D963E29-2A6C-4888-BC3B-4BC0F2413018}"/>
              </a:ext>
            </a:extLst>
          </p:cNvPr>
          <p:cNvGraphicFramePr>
            <a:graphicFrameLocks noGrp="1"/>
          </p:cNvGraphicFramePr>
          <p:nvPr>
            <p:ph idx="1"/>
            <p:extLst>
              <p:ext uri="{D42A27DB-BD31-4B8C-83A1-F6EECF244321}">
                <p14:modId xmlns:p14="http://schemas.microsoft.com/office/powerpoint/2010/main" val="3877428855"/>
              </p:ext>
            </p:extLst>
          </p:nvPr>
        </p:nvGraphicFramePr>
        <p:xfrm>
          <a:off x="1115568" y="2478024"/>
          <a:ext cx="10168128" cy="3694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959859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5" name="Rectangle 44">
            <a:extLst>
              <a:ext uri="{FF2B5EF4-FFF2-40B4-BE49-F238E27FC236}">
                <a16:creationId xmlns:a16="http://schemas.microsoft.com/office/drawing/2014/main" id="{5A59F003-E00A-43F9-91DC-CC54E3B87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
            <a:extLst>
              <a:ext uri="{FF2B5EF4-FFF2-40B4-BE49-F238E27FC236}">
                <a16:creationId xmlns:a16="http://schemas.microsoft.com/office/drawing/2014/main" id="{54AB74C8-96D3-4F38-B6C5-4C488A8F73AE}"/>
              </a:ext>
            </a:extLst>
          </p:cNvPr>
          <p:cNvPicPr>
            <a:picLocks noChangeAspect="1"/>
          </p:cNvPicPr>
          <p:nvPr/>
        </p:nvPicPr>
        <p:blipFill rotWithShape="1">
          <a:blip r:embed="rId2"/>
          <a:srcRect b="15730"/>
          <a:stretch/>
        </p:blipFill>
        <p:spPr>
          <a:xfrm>
            <a:off x="-4" y="0"/>
            <a:ext cx="12191981" cy="6857990"/>
          </a:xfrm>
          <a:prstGeom prst="rect">
            <a:avLst/>
          </a:prstGeom>
        </p:spPr>
      </p:pic>
      <p:sp>
        <p:nvSpPr>
          <p:cNvPr id="47" name="Rectangle 46">
            <a:extLst>
              <a:ext uri="{FF2B5EF4-FFF2-40B4-BE49-F238E27FC236}">
                <a16:creationId xmlns:a16="http://schemas.microsoft.com/office/drawing/2014/main" id="{D74A4382-E3AD-430A-9A1F-DFA3E0E77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8" y="-1534136"/>
            <a:ext cx="4592270" cy="12192001"/>
          </a:xfrm>
          <a:prstGeom prst="rect">
            <a:avLst/>
          </a:prstGeom>
          <a:gradFill>
            <a:gsLst>
              <a:gs pos="35000">
                <a:schemeClr val="bg1">
                  <a:alpha val="46000"/>
                </a:schemeClr>
              </a:gs>
              <a:gs pos="21000">
                <a:schemeClr val="bg1">
                  <a:alpha val="30000"/>
                </a:schemeClr>
              </a:gs>
              <a:gs pos="0">
                <a:schemeClr val="bg1">
                  <a:alpha val="0"/>
                </a:schemeClr>
              </a:gs>
              <a:gs pos="100000">
                <a:schemeClr val="bg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3308458-0229-4569-BB86-3BC0722C2962}"/>
              </a:ext>
            </a:extLst>
          </p:cNvPr>
          <p:cNvSpPr>
            <a:spLocks noGrp="1"/>
          </p:cNvSpPr>
          <p:nvPr>
            <p:ph type="ctrTitle"/>
          </p:nvPr>
        </p:nvSpPr>
        <p:spPr>
          <a:xfrm>
            <a:off x="404553" y="3091928"/>
            <a:ext cx="9078562" cy="2387600"/>
          </a:xfrm>
        </p:spPr>
        <p:txBody>
          <a:bodyPr>
            <a:normAutofit/>
          </a:bodyPr>
          <a:lstStyle/>
          <a:p>
            <a:r>
              <a:rPr lang="en-CA" sz="4600" b="1">
                <a:effectLst/>
                <a:ea typeface="Calibri" panose="020F0502020204030204" pitchFamily="34" charset="0"/>
              </a:rPr>
              <a:t>Let us prepare our hearts for the coming of Jesus every day</a:t>
            </a:r>
            <a:br>
              <a:rPr lang="en-CA" sz="4600">
                <a:effectLst/>
                <a:ea typeface="Calibri" panose="020F0502020204030204" pitchFamily="34" charset="0"/>
              </a:rPr>
            </a:br>
            <a:endParaRPr lang="en-CA" sz="4600"/>
          </a:p>
        </p:txBody>
      </p:sp>
      <p:sp>
        <p:nvSpPr>
          <p:cNvPr id="49" name="Rectangle: Rounded Corners 48">
            <a:extLst>
              <a:ext uri="{FF2B5EF4-FFF2-40B4-BE49-F238E27FC236}">
                <a16:creationId xmlns:a16="http://schemas.microsoft.com/office/drawing/2014/main" id="{79F40191-0F44-4FD1-82CC-ACB507C14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5039"/>
            <a:ext cx="9785897" cy="685800"/>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CF7E1E99-5E97-4045-8332-FC669D2612FB}"/>
              </a:ext>
            </a:extLst>
          </p:cNvPr>
          <p:cNvSpPr>
            <a:spLocks noGrp="1"/>
          </p:cNvSpPr>
          <p:nvPr>
            <p:ph type="subTitle" idx="1"/>
          </p:nvPr>
        </p:nvSpPr>
        <p:spPr>
          <a:xfrm>
            <a:off x="404553" y="5624945"/>
            <a:ext cx="9078562" cy="592975"/>
          </a:xfrm>
        </p:spPr>
        <p:txBody>
          <a:bodyPr anchor="ctr">
            <a:normAutofit/>
          </a:bodyPr>
          <a:lstStyle/>
          <a:p>
            <a:endParaRPr lang="en-CA" b="1"/>
          </a:p>
        </p:txBody>
      </p:sp>
    </p:spTree>
    <p:extLst>
      <p:ext uri="{BB962C8B-B14F-4D97-AF65-F5344CB8AC3E}">
        <p14:creationId xmlns:p14="http://schemas.microsoft.com/office/powerpoint/2010/main" val="329419662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06CE56-3881-4ADA-8CEF-D18B02C24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79F3C543-62EC-4433-9C93-A2CD8764E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Colourful bokeh lights shaped like a tree">
            <a:extLst>
              <a:ext uri="{FF2B5EF4-FFF2-40B4-BE49-F238E27FC236}">
                <a16:creationId xmlns:a16="http://schemas.microsoft.com/office/drawing/2014/main" id="{91BBA48C-E55C-4233-815B-EF7E2837B083}"/>
              </a:ext>
            </a:extLst>
          </p:cNvPr>
          <p:cNvPicPr>
            <a:picLocks noChangeAspect="1"/>
          </p:cNvPicPr>
          <p:nvPr/>
        </p:nvPicPr>
        <p:blipFill rotWithShape="1">
          <a:blip r:embed="rId2"/>
          <a:srcRect t="15730"/>
          <a:stretch/>
        </p:blipFill>
        <p:spPr>
          <a:xfrm>
            <a:off x="20" y="-22"/>
            <a:ext cx="12191977" cy="6858022"/>
          </a:xfrm>
          <a:prstGeom prst="rect">
            <a:avLst/>
          </a:prstGeom>
        </p:spPr>
      </p:pic>
      <p:sp>
        <p:nvSpPr>
          <p:cNvPr id="13" name="Rectangle 12">
            <a:extLst>
              <a:ext uri="{FF2B5EF4-FFF2-40B4-BE49-F238E27FC236}">
                <a16:creationId xmlns:a16="http://schemas.microsoft.com/office/drawing/2014/main" id="{D5B012D8-7F27-4758-9AC6-C889B154BD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103377" y="1100316"/>
            <a:ext cx="6858003" cy="4657347"/>
          </a:xfrm>
          <a:prstGeom prst="rect">
            <a:avLst/>
          </a:prstGeom>
          <a:gradFill flip="none" rotWithShape="1">
            <a:gsLst>
              <a:gs pos="48000">
                <a:srgbClr val="262626">
                  <a:alpha val="24000"/>
                </a:srgbClr>
              </a:gs>
              <a:gs pos="85000">
                <a:srgbClr val="262626">
                  <a:alpha val="45000"/>
                </a:srgb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34C190-6D30-42F8-A24F-DFB5009C3593}"/>
              </a:ext>
            </a:extLst>
          </p:cNvPr>
          <p:cNvSpPr>
            <a:spLocks noGrp="1"/>
          </p:cNvSpPr>
          <p:nvPr>
            <p:ph type="title"/>
          </p:nvPr>
        </p:nvSpPr>
        <p:spPr>
          <a:xfrm>
            <a:off x="643466" y="643467"/>
            <a:ext cx="5452529" cy="3569242"/>
          </a:xfrm>
        </p:spPr>
        <p:txBody>
          <a:bodyPr vert="horz" lIns="91440" tIns="45720" rIns="91440" bIns="45720" rtlCol="0" anchor="t">
            <a:normAutofit/>
          </a:bodyPr>
          <a:lstStyle/>
          <a:p>
            <a:endParaRPr lang="en-US" sz="6000" dirty="0">
              <a:solidFill>
                <a:schemeClr val="bg1"/>
              </a:solidFill>
            </a:endParaRPr>
          </a:p>
        </p:txBody>
      </p:sp>
      <p:sp>
        <p:nvSpPr>
          <p:cNvPr id="3" name="Content Placeholder 2">
            <a:extLst>
              <a:ext uri="{FF2B5EF4-FFF2-40B4-BE49-F238E27FC236}">
                <a16:creationId xmlns:a16="http://schemas.microsoft.com/office/drawing/2014/main" id="{6D011E72-DE6F-4A5F-8C3A-F16D5E6D9BFB}"/>
              </a:ext>
            </a:extLst>
          </p:cNvPr>
          <p:cNvSpPr>
            <a:spLocks noGrp="1"/>
          </p:cNvSpPr>
          <p:nvPr>
            <p:ph idx="1"/>
          </p:nvPr>
        </p:nvSpPr>
        <p:spPr>
          <a:xfrm>
            <a:off x="6468461" y="522786"/>
            <a:ext cx="5449479" cy="3117634"/>
          </a:xfrm>
        </p:spPr>
        <p:txBody>
          <a:bodyPr vert="horz" lIns="91440" tIns="45720" rIns="91440" bIns="45720" rtlCol="0" anchor="b">
            <a:noAutofit/>
          </a:bodyPr>
          <a:lstStyle/>
          <a:p>
            <a:pPr marL="0" lvl="5" indent="0">
              <a:lnSpc>
                <a:spcPct val="110000"/>
              </a:lnSpc>
              <a:spcBef>
                <a:spcPts val="1000"/>
              </a:spcBef>
              <a:buNone/>
            </a:pPr>
            <a:r>
              <a:rPr lang="en-US" sz="6000" b="1" dirty="0">
                <a:solidFill>
                  <a:schemeClr val="bg1"/>
                </a:solidFill>
                <a:latin typeface="Calibri" panose="020F0502020204030204" pitchFamily="34" charset="0"/>
                <a:cs typeface="Calibri" panose="020F0502020204030204" pitchFamily="34" charset="0"/>
              </a:rPr>
              <a:t>A Christmas</a:t>
            </a:r>
            <a:br>
              <a:rPr lang="en-US" sz="6000" b="1" dirty="0">
                <a:solidFill>
                  <a:schemeClr val="bg1"/>
                </a:solidFill>
                <a:latin typeface="Calibri" panose="020F0502020204030204" pitchFamily="34" charset="0"/>
                <a:cs typeface="Calibri" panose="020F0502020204030204" pitchFamily="34" charset="0"/>
              </a:rPr>
            </a:br>
            <a:r>
              <a:rPr lang="en-US" sz="6000" b="1" dirty="0">
                <a:solidFill>
                  <a:schemeClr val="bg1"/>
                </a:solidFill>
                <a:latin typeface="Calibri" panose="020F0502020204030204" pitchFamily="34" charset="0"/>
                <a:cs typeface="Calibri" panose="020F0502020204030204" pitchFamily="34" charset="0"/>
              </a:rPr>
              <a:t>Meditation by </a:t>
            </a:r>
            <a:br>
              <a:rPr lang="en-US" sz="6000" b="1" dirty="0">
                <a:solidFill>
                  <a:schemeClr val="bg1"/>
                </a:solidFill>
                <a:latin typeface="Calibri" panose="020F0502020204030204" pitchFamily="34" charset="0"/>
                <a:cs typeface="Calibri" panose="020F0502020204030204" pitchFamily="34" charset="0"/>
              </a:rPr>
            </a:br>
            <a:r>
              <a:rPr lang="en-US" sz="6000" b="1" dirty="0">
                <a:solidFill>
                  <a:schemeClr val="bg1"/>
                </a:solidFill>
                <a:latin typeface="Calibri" panose="020F0502020204030204" pitchFamily="34" charset="0"/>
                <a:cs typeface="Calibri" panose="020F0502020204030204" pitchFamily="34" charset="0"/>
              </a:rPr>
              <a:t>Chiara </a:t>
            </a:r>
            <a:r>
              <a:rPr lang="en-US" sz="6000" b="1" dirty="0" err="1">
                <a:solidFill>
                  <a:schemeClr val="bg1"/>
                </a:solidFill>
                <a:latin typeface="Calibri" panose="020F0502020204030204" pitchFamily="34" charset="0"/>
                <a:cs typeface="Calibri" panose="020F0502020204030204" pitchFamily="34" charset="0"/>
              </a:rPr>
              <a:t>Lubich</a:t>
            </a:r>
            <a:endParaRPr lang="en-US" sz="6000" b="1" dirty="0">
              <a:solidFill>
                <a:srgbClr val="FF0000"/>
              </a:solidFill>
              <a:latin typeface="Calibri" panose="020F0502020204030204" pitchFamily="34" charset="0"/>
              <a:cs typeface="Calibri" panose="020F0502020204030204" pitchFamily="34" charset="0"/>
            </a:endParaRPr>
          </a:p>
        </p:txBody>
      </p:sp>
      <p:sp>
        <p:nvSpPr>
          <p:cNvPr id="15" name="Rectangle 14">
            <a:extLst>
              <a:ext uri="{FF2B5EF4-FFF2-40B4-BE49-F238E27FC236}">
                <a16:creationId xmlns:a16="http://schemas.microsoft.com/office/drawing/2014/main" id="{4063B759-00FC-46D1-9898-8E8625268F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40187" y="2206184"/>
            <a:ext cx="6858003" cy="2445624"/>
          </a:xfrm>
          <a:prstGeom prst="rect">
            <a:avLst/>
          </a:prstGeom>
          <a:gradFill flip="none" rotWithShape="1">
            <a:gsLst>
              <a:gs pos="48000">
                <a:srgbClr val="262626">
                  <a:alpha val="24000"/>
                </a:srgbClr>
              </a:gs>
              <a:gs pos="85000">
                <a:srgbClr val="262626">
                  <a:alpha val="45000"/>
                </a:srgb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011C12AB-BC48-4AB5-81B7-36328E3360E9}"/>
              </a:ext>
            </a:extLst>
          </p:cNvPr>
          <p:cNvSpPr txBox="1"/>
          <p:nvPr/>
        </p:nvSpPr>
        <p:spPr>
          <a:xfrm>
            <a:off x="930696" y="5635210"/>
            <a:ext cx="6219496" cy="469167"/>
          </a:xfrm>
          <a:prstGeom prst="rect">
            <a:avLst/>
          </a:prstGeom>
          <a:noFill/>
        </p:spPr>
        <p:txBody>
          <a:bodyPr wrap="square">
            <a:spAutoFit/>
          </a:bodyPr>
          <a:lstStyle/>
          <a:p>
            <a:pPr marL="0" lvl="5" indent="0">
              <a:lnSpc>
                <a:spcPct val="110000"/>
              </a:lnSpc>
              <a:spcBef>
                <a:spcPts val="1000"/>
              </a:spcBef>
              <a:buNone/>
            </a:pPr>
            <a:r>
              <a:rPr lang="en-CA" b="1" u="sng" dirty="0">
                <a:solidFill>
                  <a:srgbClr val="0000FF"/>
                </a:solidFill>
                <a:effectLst/>
                <a:latin typeface="Times New Roman" panose="02020603050405020304" pitchFamily="18" charset="0"/>
                <a:ea typeface="Calibri" panose="020F0502020204030204" pitchFamily="34" charset="0"/>
                <a:cs typeface="Arial" panose="020B0604020202020204" pitchFamily="34" charset="0"/>
                <a:hlinkClick r:id="rId3"/>
              </a:rPr>
              <a:t>https://</a:t>
            </a:r>
            <a:r>
              <a:rPr lang="en-CA" sz="2400" b="1" u="sng" dirty="0">
                <a:solidFill>
                  <a:srgbClr val="0000FF"/>
                </a:solidFill>
                <a:effectLst/>
                <a:latin typeface="Times New Roman" panose="02020603050405020304" pitchFamily="18" charset="0"/>
                <a:ea typeface="Calibri" panose="020F0502020204030204" pitchFamily="34" charset="0"/>
                <a:cs typeface="Arial" panose="020B0604020202020204" pitchFamily="34" charset="0"/>
                <a:hlinkClick r:id="rId3"/>
              </a:rPr>
              <a:t>www</a:t>
            </a:r>
            <a:r>
              <a:rPr lang="en-CA" b="1" u="sng" dirty="0">
                <a:solidFill>
                  <a:srgbClr val="0000FF"/>
                </a:solidFill>
                <a:effectLst/>
                <a:latin typeface="Times New Roman" panose="02020603050405020304" pitchFamily="18" charset="0"/>
                <a:ea typeface="Calibri" panose="020F0502020204030204" pitchFamily="34" charset="0"/>
                <a:cs typeface="Arial" panose="020B0604020202020204" pitchFamily="34" charset="0"/>
                <a:hlinkClick r:id="rId3"/>
              </a:rPr>
              <a:t>.youtube.com/watch?v=58BxSJI8rwQ</a:t>
            </a:r>
            <a:endParaRPr lang="en-CA"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11253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B66A4-E291-4EB5-9CAF-A4FE1E7590BE}"/>
              </a:ext>
            </a:extLst>
          </p:cNvPr>
          <p:cNvSpPr>
            <a:spLocks noGrp="1"/>
          </p:cNvSpPr>
          <p:nvPr>
            <p:ph type="title"/>
          </p:nvPr>
        </p:nvSpPr>
        <p:spPr/>
        <p:txBody>
          <a:bodyPr>
            <a:normAutofit/>
          </a:bodyPr>
          <a:lstStyle/>
          <a:p>
            <a:r>
              <a:rPr lang="en-CA" sz="3600" dirty="0">
                <a:effectLst/>
                <a:latin typeface="Calibri" panose="020F0502020204030204" pitchFamily="34" charset="0"/>
                <a:ea typeface="Calibri" panose="020F0502020204030204" pitchFamily="34" charset="0"/>
                <a:cs typeface="Calibri" panose="020F0502020204030204" pitchFamily="34" charset="0"/>
              </a:rPr>
              <a:t>Love Conquers All</a:t>
            </a:r>
            <a:br>
              <a:rPr lang="en-CA" sz="4000" dirty="0">
                <a:effectLst/>
                <a:latin typeface="Calibri" panose="020F0502020204030204" pitchFamily="34" charset="0"/>
                <a:ea typeface="Calibri" panose="020F0502020204030204" pitchFamily="34" charset="0"/>
                <a:cs typeface="Calibri" panose="020F0502020204030204" pitchFamily="34" charset="0"/>
              </a:rPr>
            </a:br>
            <a:endParaRPr lang="en-CA" b="0" dirty="0"/>
          </a:p>
        </p:txBody>
      </p:sp>
      <p:sp>
        <p:nvSpPr>
          <p:cNvPr id="3" name="Content Placeholder 2">
            <a:extLst>
              <a:ext uri="{FF2B5EF4-FFF2-40B4-BE49-F238E27FC236}">
                <a16:creationId xmlns:a16="http://schemas.microsoft.com/office/drawing/2014/main" id="{C61EC089-3A2B-414F-A5D0-2A40E9489611}"/>
              </a:ext>
            </a:extLst>
          </p:cNvPr>
          <p:cNvSpPr>
            <a:spLocks noGrp="1"/>
          </p:cNvSpPr>
          <p:nvPr>
            <p:ph idx="1"/>
          </p:nvPr>
        </p:nvSpPr>
        <p:spPr>
          <a:xfrm>
            <a:off x="1115568" y="1973179"/>
            <a:ext cx="10168128" cy="4636168"/>
          </a:xfrm>
        </p:spPr>
        <p:txBody>
          <a:bodyPr>
            <a:normAutofit/>
          </a:bodyPr>
          <a:lstStyle/>
          <a:p>
            <a:pPr>
              <a:lnSpc>
                <a:spcPct val="107000"/>
              </a:lnSpc>
              <a:spcAft>
                <a:spcPts val="800"/>
              </a:spcAft>
            </a:pPr>
            <a:r>
              <a:rPr lang="en-CA" sz="2400" dirty="0">
                <a:effectLst/>
                <a:latin typeface="Calibri" panose="020F0502020204030204" pitchFamily="34" charset="0"/>
                <a:ea typeface="Calibri" panose="020F0502020204030204" pitchFamily="34" charset="0"/>
                <a:cs typeface="Calibri" panose="020F0502020204030204" pitchFamily="34" charset="0"/>
              </a:rPr>
              <a:t>A few months later, their city was under bombardment.</a:t>
            </a:r>
          </a:p>
          <a:p>
            <a:pPr>
              <a:spcAft>
                <a:spcPts val="800"/>
              </a:spcAft>
            </a:pPr>
            <a:r>
              <a:rPr lang="en-CA" sz="2400" dirty="0">
                <a:effectLst/>
                <a:latin typeface="Calibri" panose="020F0502020204030204" pitchFamily="34" charset="0"/>
                <a:ea typeface="Calibri" panose="020F0502020204030204" pitchFamily="34" charset="0"/>
                <a:cs typeface="Calibri" panose="020F0502020204030204" pitchFamily="34" charset="0"/>
              </a:rPr>
              <a:t> They were losing everything: their homes were bombed, they could not work or go to school, a fiancé was  killed. When Chiara’s family home was bombed, she and her family spent the night in the nearby hills. Through her tears, Chiara looked at the stars, and sensed these words in her soul, </a:t>
            </a:r>
            <a:r>
              <a:rPr lang="en-CA" sz="2400" b="1" i="1" dirty="0">
                <a:effectLst/>
                <a:latin typeface="Calibri" panose="020F0502020204030204" pitchFamily="34" charset="0"/>
                <a:ea typeface="Calibri" panose="020F0502020204030204" pitchFamily="34" charset="0"/>
                <a:cs typeface="Calibri" panose="020F0502020204030204" pitchFamily="34" charset="0"/>
              </a:rPr>
              <a:t>Love Conquers All</a:t>
            </a:r>
            <a:r>
              <a:rPr lang="en-CA" sz="2400" b="1" dirty="0">
                <a:effectLst/>
                <a:latin typeface="Calibri" panose="020F0502020204030204" pitchFamily="34" charset="0"/>
                <a:ea typeface="Calibri" panose="020F0502020204030204" pitchFamily="34" charset="0"/>
                <a:cs typeface="Calibri" panose="020F0502020204030204" pitchFamily="34" charset="0"/>
              </a:rPr>
              <a:t>.</a:t>
            </a:r>
          </a:p>
          <a:p>
            <a:pPr>
              <a:spcAft>
                <a:spcPts val="800"/>
              </a:spcAft>
            </a:pPr>
            <a:r>
              <a:rPr lang="en-CA" sz="2400" dirty="0">
                <a:effectLst/>
                <a:latin typeface="Calibri" panose="020F0502020204030204" pitchFamily="34" charset="0"/>
                <a:ea typeface="Calibri" panose="020F0502020204030204" pitchFamily="34" charset="0"/>
                <a:cs typeface="Calibri" panose="020F0502020204030204" pitchFamily="34" charset="0"/>
              </a:rPr>
              <a:t> The next day the family decided they had to leave Trent and seek shelter from relatives. Chiara had to tell her parents of her promise to the priest not to leave the city. Her parents and her two younger siblings set out without her.</a:t>
            </a:r>
            <a:r>
              <a:rPr lang="en-CA" sz="2400" dirty="0">
                <a:effectLst/>
                <a:latin typeface="Calibri" panose="020F0502020204030204" pitchFamily="34" charset="0"/>
                <a:cs typeface="Calibri" panose="020F0502020204030204" pitchFamily="34" charset="0"/>
              </a:rPr>
              <a:t> </a:t>
            </a:r>
            <a:r>
              <a:rPr lang="en-CA" sz="2400" dirty="0">
                <a:effectLst/>
                <a:latin typeface="Calibri" panose="020F0502020204030204" pitchFamily="34" charset="0"/>
                <a:ea typeface="Calibri" panose="020F0502020204030204" pitchFamily="34" charset="0"/>
                <a:cs typeface="Calibri" panose="020F0502020204030204" pitchFamily="34" charset="0"/>
              </a:rPr>
              <a:t> </a:t>
            </a:r>
          </a:p>
          <a:p>
            <a:endParaRPr lang="en-CA" dirty="0"/>
          </a:p>
        </p:txBody>
      </p:sp>
    </p:spTree>
    <p:extLst>
      <p:ext uri="{BB962C8B-B14F-4D97-AF65-F5344CB8AC3E}">
        <p14:creationId xmlns:p14="http://schemas.microsoft.com/office/powerpoint/2010/main" val="367351027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A59F003-E00A-43F9-91DC-CC54E3B87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Question marks in a line and one question mark is lit">
            <a:extLst>
              <a:ext uri="{FF2B5EF4-FFF2-40B4-BE49-F238E27FC236}">
                <a16:creationId xmlns:a16="http://schemas.microsoft.com/office/drawing/2014/main" id="{E487E51C-B451-475E-A6CD-9EB0248E81B8}"/>
              </a:ext>
            </a:extLst>
          </p:cNvPr>
          <p:cNvPicPr>
            <a:picLocks noChangeAspect="1"/>
          </p:cNvPicPr>
          <p:nvPr/>
        </p:nvPicPr>
        <p:blipFill rotWithShape="1">
          <a:blip r:embed="rId2"/>
          <a:srcRect t="2056" b="13674"/>
          <a:stretch/>
        </p:blipFill>
        <p:spPr>
          <a:xfrm>
            <a:off x="20" y="10"/>
            <a:ext cx="12191981" cy="6857990"/>
          </a:xfrm>
          <a:prstGeom prst="rect">
            <a:avLst/>
          </a:prstGeom>
        </p:spPr>
      </p:pic>
      <p:sp>
        <p:nvSpPr>
          <p:cNvPr id="11" name="Rectangle 10">
            <a:extLst>
              <a:ext uri="{FF2B5EF4-FFF2-40B4-BE49-F238E27FC236}">
                <a16:creationId xmlns:a16="http://schemas.microsoft.com/office/drawing/2014/main" id="{D74A4382-E3AD-430A-9A1F-DFA3E0E77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8" y="-1534136"/>
            <a:ext cx="4592270" cy="12192001"/>
          </a:xfrm>
          <a:prstGeom prst="rect">
            <a:avLst/>
          </a:prstGeom>
          <a:gradFill>
            <a:gsLst>
              <a:gs pos="35000">
                <a:schemeClr val="bg1">
                  <a:alpha val="46000"/>
                </a:schemeClr>
              </a:gs>
              <a:gs pos="21000">
                <a:schemeClr val="bg1">
                  <a:alpha val="30000"/>
                </a:schemeClr>
              </a:gs>
              <a:gs pos="0">
                <a:schemeClr val="bg1">
                  <a:alpha val="0"/>
                </a:schemeClr>
              </a:gs>
              <a:gs pos="100000">
                <a:schemeClr val="bg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63119A2-0C10-4B17-9B84-5238A2FAE28C}"/>
              </a:ext>
            </a:extLst>
          </p:cNvPr>
          <p:cNvSpPr>
            <a:spLocks noGrp="1"/>
          </p:cNvSpPr>
          <p:nvPr>
            <p:ph type="ctrTitle"/>
          </p:nvPr>
        </p:nvSpPr>
        <p:spPr>
          <a:xfrm>
            <a:off x="404553" y="3091928"/>
            <a:ext cx="9078562" cy="2387600"/>
          </a:xfrm>
        </p:spPr>
        <p:txBody>
          <a:bodyPr>
            <a:normAutofit/>
          </a:bodyPr>
          <a:lstStyle/>
          <a:p>
            <a:r>
              <a:rPr lang="en-CA" sz="6600" dirty="0"/>
              <a:t>Questions ?</a:t>
            </a:r>
          </a:p>
        </p:txBody>
      </p:sp>
      <p:sp>
        <p:nvSpPr>
          <p:cNvPr id="13" name="Rectangle: Rounded Corners 12">
            <a:extLst>
              <a:ext uri="{FF2B5EF4-FFF2-40B4-BE49-F238E27FC236}">
                <a16:creationId xmlns:a16="http://schemas.microsoft.com/office/drawing/2014/main" id="{79F40191-0F44-4FD1-82CC-ACB507C14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5039"/>
            <a:ext cx="9785897" cy="685800"/>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EE0E18AF-2F30-40A7-9AD0-5AACCEF28358}"/>
              </a:ext>
            </a:extLst>
          </p:cNvPr>
          <p:cNvSpPr>
            <a:spLocks noGrp="1"/>
          </p:cNvSpPr>
          <p:nvPr>
            <p:ph type="subTitle" idx="1"/>
          </p:nvPr>
        </p:nvSpPr>
        <p:spPr>
          <a:xfrm>
            <a:off x="404553" y="5624945"/>
            <a:ext cx="9078562" cy="592975"/>
          </a:xfrm>
        </p:spPr>
        <p:txBody>
          <a:bodyPr anchor="ctr">
            <a:normAutofit/>
          </a:bodyPr>
          <a:lstStyle/>
          <a:p>
            <a:endParaRPr lang="en-CA"/>
          </a:p>
        </p:txBody>
      </p:sp>
    </p:spTree>
    <p:extLst>
      <p:ext uri="{BB962C8B-B14F-4D97-AF65-F5344CB8AC3E}">
        <p14:creationId xmlns:p14="http://schemas.microsoft.com/office/powerpoint/2010/main" val="1275879592"/>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AB7DEE-F26C-49C4-8C35-51654A3238D3}"/>
              </a:ext>
            </a:extLst>
          </p:cNvPr>
          <p:cNvSpPr>
            <a:spLocks noGrp="1"/>
          </p:cNvSpPr>
          <p:nvPr>
            <p:ph type="title"/>
          </p:nvPr>
        </p:nvSpPr>
        <p:spPr>
          <a:xfrm>
            <a:off x="841248" y="256032"/>
            <a:ext cx="10506456" cy="1014984"/>
          </a:xfrm>
        </p:spPr>
        <p:txBody>
          <a:bodyPr anchor="b">
            <a:normAutofit fontScale="90000"/>
          </a:bodyPr>
          <a:lstStyle/>
          <a:p>
            <a:pPr algn="ctr"/>
            <a:br>
              <a:rPr lang="en-CA" dirty="0"/>
            </a:br>
            <a:br>
              <a:rPr lang="en-CA" dirty="0"/>
            </a:br>
            <a:br>
              <a:rPr lang="en-CA" dirty="0"/>
            </a:br>
            <a:r>
              <a:rPr lang="en-CA" sz="3600" dirty="0">
                <a:latin typeface="Calibri" panose="020F0502020204030204" pitchFamily="34" charset="0"/>
                <a:cs typeface="Calibri" panose="020F0502020204030204" pitchFamily="34" charset="0"/>
              </a:rPr>
              <a:t>Care for that neighbour in need</a:t>
            </a:r>
            <a:br>
              <a:rPr lang="en-CA" sz="3600" dirty="0">
                <a:latin typeface="Calibri" panose="020F0502020204030204" pitchFamily="34" charset="0"/>
                <a:cs typeface="Calibri" panose="020F0502020204030204" pitchFamily="34" charset="0"/>
              </a:rPr>
            </a:br>
            <a:endParaRPr lang="en-CA" sz="3600" dirty="0">
              <a:latin typeface="Calibri" panose="020F0502020204030204" pitchFamily="34" charset="0"/>
              <a:cs typeface="Calibri" panose="020F0502020204030204" pitchFamily="34" charset="0"/>
            </a:endParaRP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9144"/>
          </a:xfrm>
          <a:prstGeom prst="rect">
            <a:avLst/>
          </a:prstGeom>
          <a:solidFill>
            <a:schemeClr val="tx1">
              <a:lumMod val="65000"/>
              <a:lumOff val="35000"/>
              <a:alpha val="30000"/>
            </a:schemeClr>
          </a:solidFill>
          <a:ln w="9525">
            <a:solidFill>
              <a:schemeClr val="tx1">
                <a:lumMod val="65000"/>
                <a:lumOff val="35000"/>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2949815E-DA96-4388-968A-0B4E2DD1C7C8}"/>
              </a:ext>
            </a:extLst>
          </p:cNvPr>
          <p:cNvGraphicFramePr>
            <a:graphicFrameLocks noGrp="1"/>
          </p:cNvGraphicFramePr>
          <p:nvPr>
            <p:ph idx="1"/>
            <p:extLst>
              <p:ext uri="{D42A27DB-BD31-4B8C-83A1-F6EECF244321}">
                <p14:modId xmlns:p14="http://schemas.microsoft.com/office/powerpoint/2010/main" val="2712959360"/>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3617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4CE5841-C184-4A70-A609-5FE4A50783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7A9489-8190-4D35-9C4E-524263A90199}"/>
              </a:ext>
            </a:extLst>
          </p:cNvPr>
          <p:cNvSpPr>
            <a:spLocks noGrp="1"/>
          </p:cNvSpPr>
          <p:nvPr>
            <p:ph type="title"/>
          </p:nvPr>
        </p:nvSpPr>
        <p:spPr>
          <a:xfrm>
            <a:off x="841248" y="1683169"/>
            <a:ext cx="4068849" cy="4148586"/>
          </a:xfrm>
        </p:spPr>
        <p:txBody>
          <a:bodyPr anchor="t">
            <a:normAutofit/>
          </a:bodyPr>
          <a:lstStyle/>
          <a:p>
            <a:r>
              <a:rPr lang="en-CA" sz="4800">
                <a:latin typeface="Calibri" panose="020F0502020204030204" pitchFamily="34" charset="0"/>
                <a:cs typeface="Calibri" panose="020F0502020204030204" pitchFamily="34" charset="0"/>
              </a:rPr>
              <a:t>The  Light of the Gospel</a:t>
            </a:r>
          </a:p>
        </p:txBody>
      </p:sp>
      <p:sp>
        <p:nvSpPr>
          <p:cNvPr id="3" name="Content Placeholder 2">
            <a:extLst>
              <a:ext uri="{FF2B5EF4-FFF2-40B4-BE49-F238E27FC236}">
                <a16:creationId xmlns:a16="http://schemas.microsoft.com/office/drawing/2014/main" id="{6FB58F4D-FF33-492F-BE6D-880BE73915B5}"/>
              </a:ext>
            </a:extLst>
          </p:cNvPr>
          <p:cNvSpPr>
            <a:spLocks noGrp="1"/>
          </p:cNvSpPr>
          <p:nvPr>
            <p:ph idx="1"/>
          </p:nvPr>
        </p:nvSpPr>
        <p:spPr>
          <a:xfrm>
            <a:off x="5532504" y="1058780"/>
            <a:ext cx="5818248" cy="4772976"/>
          </a:xfrm>
        </p:spPr>
        <p:txBody>
          <a:bodyPr>
            <a:normAutofit lnSpcReduction="10000"/>
          </a:bodyPr>
          <a:lstStyle/>
          <a:p>
            <a:pPr>
              <a:lnSpc>
                <a:spcPct val="100000"/>
              </a:lnSpc>
              <a:spcAft>
                <a:spcPts val="800"/>
              </a:spcAft>
            </a:pPr>
            <a:r>
              <a:rPr lang="en-CA" sz="2000" dirty="0">
                <a:effectLst/>
                <a:latin typeface="Times New Roman" panose="02020603050405020304" pitchFamily="18" charset="0"/>
                <a:ea typeface="Calibri" panose="020F0502020204030204" pitchFamily="34" charset="0"/>
                <a:cs typeface="Times New Roman" panose="02020603050405020304" pitchFamily="18" charset="0"/>
              </a:rPr>
              <a:t>Now under the bombardments, they would run to the bomb shelters. They took the Gospel with them and read it by candlelight. They read the words, </a:t>
            </a:r>
            <a:r>
              <a:rPr lang="en-CA" sz="2000" b="1" dirty="0">
                <a:effectLst/>
                <a:latin typeface="Times New Roman" panose="02020603050405020304" pitchFamily="18" charset="0"/>
                <a:ea typeface="Calibri" panose="020F0502020204030204" pitchFamily="34" charset="0"/>
                <a:cs typeface="Times New Roman" panose="02020603050405020304" pitchFamily="18" charset="0"/>
              </a:rPr>
              <a:t>“Not he who says, ‘Lord, Lord’, but he who does the will of my Father is my disciple”. </a:t>
            </a:r>
            <a:r>
              <a:rPr lang="en-CA" sz="2000" dirty="0">
                <a:effectLst/>
                <a:latin typeface="Times New Roman" panose="02020603050405020304" pitchFamily="18" charset="0"/>
                <a:ea typeface="Calibri" panose="020F0502020204030204" pitchFamily="34" charset="0"/>
                <a:cs typeface="Times New Roman" panose="02020603050405020304" pitchFamily="18" charset="0"/>
              </a:rPr>
              <a:t>They wanted to be His disciples, but what was the Will of God?</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Aft>
                <a:spcPts val="800"/>
              </a:spcAft>
            </a:pPr>
            <a:r>
              <a:rPr lang="en-CA" sz="2000" dirty="0">
                <a:effectLst/>
                <a:latin typeface="Times New Roman" panose="02020603050405020304" pitchFamily="18" charset="0"/>
                <a:ea typeface="Calibri" panose="020F0502020204030204" pitchFamily="34" charset="0"/>
                <a:cs typeface="Times New Roman" panose="02020603050405020304" pitchFamily="18" charset="0"/>
              </a:rPr>
              <a:t> They read, “</a:t>
            </a:r>
            <a:r>
              <a:rPr lang="en-CA" sz="2000" b="1" dirty="0">
                <a:effectLst/>
                <a:latin typeface="Times New Roman" panose="02020603050405020304" pitchFamily="18" charset="0"/>
                <a:ea typeface="Calibri" panose="020F0502020204030204" pitchFamily="34" charset="0"/>
                <a:cs typeface="Times New Roman" panose="02020603050405020304" pitchFamily="18" charset="0"/>
              </a:rPr>
              <a:t>I give you a new commandment, love one another AS I have loved you”. </a:t>
            </a:r>
            <a:r>
              <a:rPr lang="en-CA" sz="2000" dirty="0">
                <a:effectLst/>
                <a:latin typeface="Times New Roman" panose="02020603050405020304" pitchFamily="18" charset="0"/>
                <a:ea typeface="Calibri" panose="020F0502020204030204" pitchFamily="34" charset="0"/>
                <a:cs typeface="Times New Roman" panose="02020603050405020304" pitchFamily="18" charset="0"/>
              </a:rPr>
              <a:t>That word, AS. Jesus had loved the others to the end, by giving His life, so they decided to make a pact with each other, “I am ready to give my life for you!” and I for you...”</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Aft>
                <a:spcPts val="800"/>
              </a:spcAft>
            </a:pPr>
            <a:r>
              <a:rPr lang="en-CA" sz="2000" dirty="0">
                <a:effectLst/>
                <a:latin typeface="Times New Roman" panose="02020603050405020304" pitchFamily="18" charset="0"/>
                <a:ea typeface="Calibri" panose="020F0502020204030204" pitchFamily="34" charset="0"/>
                <a:cs typeface="Times New Roman" panose="02020603050405020304" pitchFamily="18" charset="0"/>
              </a:rPr>
              <a:t>It was the </a:t>
            </a:r>
            <a:r>
              <a:rPr lang="en-CA" sz="2000" b="1" dirty="0">
                <a:effectLst/>
                <a:latin typeface="Times New Roman" panose="02020603050405020304" pitchFamily="18" charset="0"/>
                <a:ea typeface="Calibri" panose="020F0502020204030204" pitchFamily="34" charset="0"/>
                <a:cs typeface="Times New Roman" panose="02020603050405020304" pitchFamily="18" charset="0"/>
              </a:rPr>
              <a:t>Pact of Mutual love, </a:t>
            </a:r>
            <a:r>
              <a:rPr lang="en-CA" sz="2000" dirty="0">
                <a:effectLst/>
                <a:latin typeface="Times New Roman" panose="02020603050405020304" pitchFamily="18" charset="0"/>
                <a:ea typeface="Calibri" panose="020F0502020204030204" pitchFamily="34" charset="0"/>
                <a:cs typeface="Times New Roman" panose="02020603050405020304" pitchFamily="18" charset="0"/>
              </a:rPr>
              <a:t>which remains the basic structure of our Movement </a:t>
            </a:r>
            <a:r>
              <a:rPr lang="en-CA" sz="2000" dirty="0">
                <a:latin typeface="Times New Roman" panose="02020603050405020304" pitchFamily="18" charset="0"/>
                <a:ea typeface="Calibri" panose="020F0502020204030204" pitchFamily="34" charset="0"/>
                <a:cs typeface="Times New Roman" panose="02020603050405020304" pitchFamily="18" charset="0"/>
              </a:rPr>
              <a:t>and assures the presence of Jesus among us.</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pPr>
            <a:endParaRPr lang="en-CA" sz="1700" dirty="0"/>
          </a:p>
        </p:txBody>
      </p:sp>
      <p:sp>
        <p:nvSpPr>
          <p:cNvPr id="10" name="Rectangle 9">
            <a:extLst>
              <a:ext uri="{FF2B5EF4-FFF2-40B4-BE49-F238E27FC236}">
                <a16:creationId xmlns:a16="http://schemas.microsoft.com/office/drawing/2014/main" id="{CD1AAA2C-FBBE-42AA-B869-31D524B765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6112341"/>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5F937BBF-9326-4230-AB1B-F1795E3505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916936" y="4000284"/>
            <a:ext cx="54864" cy="42062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52330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94B07-16E8-4820-91CA-78C50EF759EF}"/>
              </a:ext>
            </a:extLst>
          </p:cNvPr>
          <p:cNvSpPr>
            <a:spLocks noGrp="1"/>
          </p:cNvSpPr>
          <p:nvPr>
            <p:ph type="title"/>
          </p:nvPr>
        </p:nvSpPr>
        <p:spPr/>
        <p:txBody>
          <a:bodyPr>
            <a:normAutofit/>
          </a:bodyPr>
          <a:lstStyle/>
          <a:p>
            <a:r>
              <a:rPr lang="en-CA" sz="3200" dirty="0">
                <a:effectLst/>
                <a:latin typeface="Calibri" panose="020F0502020204030204" pitchFamily="34" charset="0"/>
                <a:ea typeface="Calibri" panose="020F0502020204030204" pitchFamily="34" charset="0"/>
                <a:cs typeface="Calibri" panose="020F0502020204030204" pitchFamily="34" charset="0"/>
              </a:rPr>
              <a:t>Jesus in their midst</a:t>
            </a:r>
            <a:endParaRPr lang="en-CA" sz="3200" b="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A3A80A30-3772-4A4D-B138-CC3A694C9043}"/>
              </a:ext>
            </a:extLst>
          </p:cNvPr>
          <p:cNvSpPr>
            <a:spLocks noGrp="1"/>
          </p:cNvSpPr>
          <p:nvPr>
            <p:ph idx="1"/>
          </p:nvPr>
        </p:nvSpPr>
        <p:spPr>
          <a:xfrm>
            <a:off x="1115568" y="1939159"/>
            <a:ext cx="10168128" cy="4233041"/>
          </a:xfrm>
        </p:spPr>
        <p:txBody>
          <a:bodyPr>
            <a:normAutofit fontScale="92500"/>
          </a:bodyPr>
          <a:lstStyle/>
          <a:p>
            <a:pPr>
              <a:lnSpc>
                <a:spcPct val="107000"/>
              </a:lnSpc>
              <a:spcAft>
                <a:spcPts val="800"/>
              </a:spcAft>
            </a:pPr>
            <a:r>
              <a:rPr lang="en-CA" sz="2200" dirty="0">
                <a:effectLst/>
                <a:latin typeface="Calibri" panose="020F0502020204030204" pitchFamily="34" charset="0"/>
                <a:ea typeface="Calibri" panose="020F0502020204030204" pitchFamily="34" charset="0"/>
                <a:cs typeface="Calibri" panose="020F0502020204030204" pitchFamily="34" charset="0"/>
              </a:rPr>
              <a:t>Once they had made this pact, they noticed that their relationship with each other had changed: they were no longer just Christian friends. They experienced a new joy, peace, strength, light, and even heroism.</a:t>
            </a:r>
          </a:p>
          <a:p>
            <a:pPr>
              <a:lnSpc>
                <a:spcPct val="107000"/>
              </a:lnSpc>
              <a:spcAft>
                <a:spcPts val="800"/>
              </a:spcAft>
            </a:pPr>
            <a:r>
              <a:rPr lang="en-CA" sz="2200" dirty="0">
                <a:effectLst/>
                <a:latin typeface="Calibri" panose="020F0502020204030204" pitchFamily="34" charset="0"/>
                <a:ea typeface="Calibri" panose="020F0502020204030204" pitchFamily="34" charset="0"/>
                <a:cs typeface="Calibri" panose="020F0502020204030204" pitchFamily="34" charset="0"/>
              </a:rPr>
              <a:t> They asked themselves, where did this new experience of God’s grace come from?</a:t>
            </a:r>
          </a:p>
          <a:p>
            <a:pPr>
              <a:lnSpc>
                <a:spcPct val="107000"/>
              </a:lnSpc>
              <a:spcAft>
                <a:spcPts val="800"/>
              </a:spcAft>
            </a:pPr>
            <a:r>
              <a:rPr lang="en-CA" sz="2200" dirty="0">
                <a:effectLst/>
                <a:latin typeface="Calibri" panose="020F0502020204030204" pitchFamily="34" charset="0"/>
                <a:ea typeface="Calibri" panose="020F0502020204030204" pitchFamily="34" charset="0"/>
                <a:cs typeface="Calibri" panose="020F0502020204030204" pitchFamily="34" charset="0"/>
              </a:rPr>
              <a:t>Again, they found the answer in the Gospel, </a:t>
            </a:r>
            <a:r>
              <a:rPr lang="en-CA" sz="2200" b="1" dirty="0">
                <a:effectLst/>
                <a:latin typeface="Calibri" panose="020F0502020204030204" pitchFamily="34" charset="0"/>
                <a:ea typeface="Calibri" panose="020F0502020204030204" pitchFamily="34" charset="0"/>
                <a:cs typeface="Calibri" panose="020F0502020204030204" pitchFamily="34" charset="0"/>
              </a:rPr>
              <a:t>“Where two or three are gathered in My name, there am I in the midst of them.”</a:t>
            </a:r>
            <a:r>
              <a:rPr lang="en-CA" sz="2200" dirty="0">
                <a:effectLst/>
                <a:latin typeface="Calibri" panose="020F0502020204030204" pitchFamily="34" charset="0"/>
                <a:ea typeface="Calibri" panose="020F0502020204030204" pitchFamily="34" charset="0"/>
                <a:cs typeface="Calibri" panose="020F0502020204030204" pitchFamily="34" charset="0"/>
              </a:rPr>
              <a:t> Ah, it was Jesus in their midst who was making them, and everything new!</a:t>
            </a:r>
          </a:p>
          <a:p>
            <a:pPr>
              <a:lnSpc>
                <a:spcPct val="107000"/>
              </a:lnSpc>
              <a:spcAft>
                <a:spcPts val="800"/>
              </a:spcAft>
            </a:pPr>
            <a:r>
              <a:rPr lang="en-CA" sz="2200" dirty="0">
                <a:effectLst/>
                <a:latin typeface="Calibri" panose="020F0502020204030204" pitchFamily="34" charset="0"/>
                <a:ea typeface="Calibri" panose="020F0502020204030204" pitchFamily="34" charset="0"/>
                <a:cs typeface="Calibri" panose="020F0502020204030204" pitchFamily="34" charset="0"/>
              </a:rPr>
              <a:t>They realized that if they lived that kind of mutual love, ready to even die for one another, then they could experience the presence of Jesus wherever they were. Not just in church, but everywhere. And, anyone can love in this way; it only takes two persons. </a:t>
            </a:r>
          </a:p>
          <a:p>
            <a:pPr>
              <a:lnSpc>
                <a:spcPct val="107000"/>
              </a:lnSpc>
              <a:spcAft>
                <a:spcPts val="800"/>
              </a:spcAft>
            </a:pPr>
            <a:endParaRPr lang="en-CA" sz="2400"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CA" sz="24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CA" sz="2400" dirty="0">
              <a:effectLst/>
              <a:latin typeface="Calibri" panose="020F0502020204030204" pitchFamily="34" charset="0"/>
              <a:ea typeface="Calibri" panose="020F0502020204030204" pitchFamily="34" charset="0"/>
              <a:cs typeface="Calibri" panose="020F0502020204030204" pitchFamily="34" charset="0"/>
            </a:endParaRPr>
          </a:p>
          <a:p>
            <a:endParaRPr lang="en-CA" dirty="0"/>
          </a:p>
        </p:txBody>
      </p:sp>
    </p:spTree>
    <p:extLst>
      <p:ext uri="{BB962C8B-B14F-4D97-AF65-F5344CB8AC3E}">
        <p14:creationId xmlns:p14="http://schemas.microsoft.com/office/powerpoint/2010/main" val="535496987"/>
      </p:ext>
    </p:extLst>
  </p:cSld>
  <p:clrMapOvr>
    <a:masterClrMapping/>
  </p:clrMapOvr>
</p:sld>
</file>

<file path=ppt/theme/theme1.xml><?xml version="1.0" encoding="utf-8"?>
<a:theme xmlns:a="http://schemas.openxmlformats.org/drawingml/2006/main" name="AccentBoxVTI">
  <a:themeElements>
    <a:clrScheme name="AnalogousFromLightSeedLeftStep">
      <a:dk1>
        <a:srgbClr val="000000"/>
      </a:dk1>
      <a:lt1>
        <a:srgbClr val="FFFFFF"/>
      </a:lt1>
      <a:dk2>
        <a:srgbClr val="213A3A"/>
      </a:dk2>
      <a:lt2>
        <a:srgbClr val="E8E5E2"/>
      </a:lt2>
      <a:accent1>
        <a:srgbClr val="84A4CF"/>
      </a:accent1>
      <a:accent2>
        <a:srgbClr val="69AEBA"/>
      </a:accent2>
      <a:accent3>
        <a:srgbClr val="73AE9E"/>
      </a:accent3>
      <a:accent4>
        <a:srgbClr val="65B27D"/>
      </a:accent4>
      <a:accent5>
        <a:srgbClr val="77B171"/>
      </a:accent5>
      <a:accent6>
        <a:srgbClr val="89AD62"/>
      </a:accent6>
      <a:hlink>
        <a:srgbClr val="987F5C"/>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otalTime>948</TotalTime>
  <Words>4201</Words>
  <Application>Microsoft Office PowerPoint</Application>
  <PresentationFormat>Widescreen</PresentationFormat>
  <Paragraphs>238</Paragraphs>
  <Slides>60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60</vt:i4>
      </vt:variant>
    </vt:vector>
  </HeadingPairs>
  <TitlesOfParts>
    <vt:vector size="65" baseType="lpstr">
      <vt:lpstr>Arial</vt:lpstr>
      <vt:lpstr>Avenir Next LT Pro</vt:lpstr>
      <vt:lpstr>Calibri</vt:lpstr>
      <vt:lpstr>Times New Roman</vt:lpstr>
      <vt:lpstr>AccentBoxVTI</vt:lpstr>
      <vt:lpstr>Preparing our hearts for the coming of Jesus every day </vt:lpstr>
      <vt:lpstr>PowerPoint Presentation</vt:lpstr>
      <vt:lpstr>PowerPoint Presentation</vt:lpstr>
      <vt:lpstr>The Beginning of the Focolare Movement</vt:lpstr>
      <vt:lpstr>The Birth of the Movement</vt:lpstr>
      <vt:lpstr>Love Conquers All </vt:lpstr>
      <vt:lpstr>   Care for that neighbour in need </vt:lpstr>
      <vt:lpstr>The  Light of the Gospel</vt:lpstr>
      <vt:lpstr>Jesus in their midst</vt:lpstr>
      <vt:lpstr>Father, may they all be one  </vt:lpstr>
      <vt:lpstr>The Family Hearth</vt:lpstr>
      <vt:lpstr>Fruits of living the Gospel</vt:lpstr>
      <vt:lpstr>  Bringing God into our environment</vt:lpstr>
      <vt:lpstr>Living a Spirituality of Communion</vt:lpstr>
      <vt:lpstr>The Goal of the Focolare Movement</vt:lpstr>
      <vt:lpstr>Twelve key points</vt:lpstr>
      <vt:lpstr>Twelve key points</vt:lpstr>
      <vt:lpstr>Twelve key points</vt:lpstr>
      <vt:lpstr>Twelve key points</vt:lpstr>
      <vt:lpstr>Making Ourselves One</vt:lpstr>
      <vt:lpstr> Given the time constraints, unfortunately, we cannot develop all the 12 points. We will focus on only 3 of the points of the spirituality, points that help us to encounter Jesus every day:    Jesus Crucified and Forsaken   Love of neighbour and mutual love    The presence of Jesus among us  </vt:lpstr>
      <vt:lpstr>Jesus Forsaken</vt:lpstr>
      <vt:lpstr>  The discovery made by Chiara and her first companions   </vt:lpstr>
      <vt:lpstr> </vt:lpstr>
      <vt:lpstr>The Cry</vt:lpstr>
      <vt:lpstr>The Cry</vt:lpstr>
      <vt:lpstr>Jesus Forsaken as the Spouse of our soul  </vt:lpstr>
      <vt:lpstr>The mystery of suffering</vt:lpstr>
      <vt:lpstr>Who is Jesus Forsaken?</vt:lpstr>
      <vt:lpstr>Who is Jesus Forsaken?</vt:lpstr>
      <vt:lpstr>PowerPoint Presentation</vt:lpstr>
      <vt:lpstr>The many disguises of Jesus Forsaken</vt:lpstr>
      <vt:lpstr>We can give suffering a name</vt:lpstr>
      <vt:lpstr>Whatever the name I call Him, it is always Him.  </vt:lpstr>
      <vt:lpstr>A Game of Love</vt:lpstr>
      <vt:lpstr>What do we do in the face of suffering?</vt:lpstr>
      <vt:lpstr>Divine alchemy</vt:lpstr>
      <vt:lpstr>PowerPoint Presentation</vt:lpstr>
      <vt:lpstr>Love of Neighbour and Mutual Love </vt:lpstr>
      <vt:lpstr>Jesus’ New Commandment  </vt:lpstr>
      <vt:lpstr>Jesus’ New Commandment  </vt:lpstr>
      <vt:lpstr>  Chiara, the Teacher</vt:lpstr>
      <vt:lpstr>  Chiara, the Teacher</vt:lpstr>
      <vt:lpstr>The Cube of Love</vt:lpstr>
      <vt:lpstr>The Art of Loving</vt:lpstr>
      <vt:lpstr>The Art of Loving</vt:lpstr>
      <vt:lpstr>PowerPoint Presentation</vt:lpstr>
      <vt:lpstr>Jesus among us</vt:lpstr>
      <vt:lpstr>Jesus is present</vt:lpstr>
      <vt:lpstr>PowerPoint Presentation</vt:lpstr>
      <vt:lpstr>Jesus does not specify whom those two or more might be </vt:lpstr>
      <vt:lpstr>PowerPoint Presentation</vt:lpstr>
      <vt:lpstr> The discovery of what it means to put into practice this point of the spirituality of communion in the words of Chiara Lubich </vt:lpstr>
      <vt:lpstr>PowerPoint Presentation</vt:lpstr>
      <vt:lpstr>Final Thoughts</vt:lpstr>
      <vt:lpstr> </vt:lpstr>
      <vt:lpstr>PowerPoint Presentation</vt:lpstr>
      <vt:lpstr>Let us prepare our hearts for the coming of Jesus every day </vt:lpstr>
      <vt:lpstr>PowerPoint Presentation</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our hearts for the coming of Jesus every day </dc:title>
  <dc:creator>Rosanna Furgiuele</dc:creator>
  <cp:lastModifiedBy>Rosanna Furgiuele</cp:lastModifiedBy>
  <cp:revision>200</cp:revision>
  <dcterms:created xsi:type="dcterms:W3CDTF">2021-12-08T21:33:50Z</dcterms:created>
  <dcterms:modified xsi:type="dcterms:W3CDTF">2021-12-13T02:25:51Z</dcterms:modified>
</cp:coreProperties>
</file>