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Amatic SC" panose="020B0604020202020204" charset="-79"/>
      <p:regular r:id="rId36"/>
      <p:bold r:id="rId37"/>
    </p:embeddedFont>
    <p:embeddedFont>
      <p:font typeface="Source Code Pro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57632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6f5903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c6f5903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975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2b38fa40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2b38fa40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666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2b38fa4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2b38fa400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143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2b38fa4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2b38fa4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841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6f59039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6f59039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509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2b38fa40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2b38fa40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999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b38fa40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b38fa40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95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2b38fa40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2b38fa40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995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2b38fa40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2b38fa40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771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2b38fa40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2b38fa400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834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2b38fa40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2b38fa40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62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59039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59039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515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2b38fa40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2b38fa40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274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2b38fa40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2b38fa40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873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2b38fa400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2b38fa400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970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2b38fa40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2b38fa400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673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2b38fa40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02b38fa400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801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2b38fa40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02b38fa40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276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2b38fa40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02b38fa40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006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2b38fa40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2b38fa40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333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2b38fa40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2b38fa40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567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2b38fa40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2b38fa40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46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02b38fa4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02b38fa4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756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2b38fa40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2b38fa40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394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2b38fa40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2b38fa400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132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2b38fa40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02b38fa400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046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2b38fa40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2b38fa40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33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2b38fa40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2b38fa40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53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2b38fa40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2b38fa40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417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2b38fa40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2b38fa40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647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02b38fa400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02b38fa400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8083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2b38fa40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02b38fa40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97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2b38fa40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2b38fa40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2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Confirmation Retreat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Saturday November 27, 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490250" y="850425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546100" algn="ctr" rtl="0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" sz="5000"/>
              <a:t>In what way was carlo Acutis </a:t>
            </a:r>
            <a:r>
              <a:rPr lang="en" sz="5000" i="1"/>
              <a:t>a regular</a:t>
            </a:r>
            <a:r>
              <a:rPr lang="en" sz="5000"/>
              <a:t>, everyday boy?</a:t>
            </a:r>
            <a:endParaRPr sz="5000"/>
          </a:p>
          <a:p>
            <a:pPr marL="914400" lvl="1" indent="-546100" algn="ctr" rtl="0">
              <a:spcBef>
                <a:spcPts val="0"/>
              </a:spcBef>
              <a:spcAft>
                <a:spcPts val="0"/>
              </a:spcAft>
              <a:buSzPts val="5000"/>
              <a:buAutoNum type="alphaLcPeriod"/>
            </a:pPr>
            <a:r>
              <a:rPr lang="en" sz="5000"/>
              <a:t>Do you share any hobbies with him?</a:t>
            </a:r>
            <a:endParaRPr sz="5000"/>
          </a:p>
          <a:p>
            <a:pPr marL="457200" lvl="0" indent="-546100" algn="ctr" rtl="0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" sz="5000"/>
              <a:t>In what way can you live more like Carlo?</a:t>
            </a:r>
            <a:endParaRPr sz="50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/>
          <p:cNvPicPr preferRelativeResize="0"/>
          <p:nvPr/>
        </p:nvPicPr>
        <p:blipFill rotWithShape="1">
          <a:blip r:embed="rId3">
            <a:alphaModFix/>
          </a:blip>
          <a:srcRect l="4987" r="4978"/>
          <a:stretch/>
        </p:blipFill>
        <p:spPr>
          <a:xfrm>
            <a:off x="0" y="0"/>
            <a:ext cx="914400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301925" y="3985500"/>
            <a:ext cx="3213600" cy="700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Blessed Chiara Luce Badano</a:t>
            </a:r>
            <a:endParaRPr sz="3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“Gen” Movement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(What does gen stand for)</a:t>
            </a:r>
            <a:endParaRPr sz="4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5"/>
          <p:cNvPicPr preferRelativeResize="0"/>
          <p:nvPr/>
        </p:nvPicPr>
        <p:blipFill rotWithShape="1">
          <a:blip r:embed="rId3">
            <a:alphaModFix/>
          </a:blip>
          <a:srcRect t="9696" b="15431"/>
          <a:stretch/>
        </p:blipFill>
        <p:spPr>
          <a:xfrm>
            <a:off x="0" y="0"/>
            <a:ext cx="914400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 txBox="1">
            <a:spLocks noGrp="1"/>
          </p:cNvSpPr>
          <p:nvPr>
            <p:ph type="body" idx="1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Gen of Toronto!</a:t>
            </a:r>
            <a:endParaRPr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9012">
            <a:off x="2769747" y="213623"/>
            <a:ext cx="4469898" cy="251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632">
            <a:off x="636048" y="993846"/>
            <a:ext cx="2974566" cy="396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24422">
            <a:off x="3548209" y="2591505"/>
            <a:ext cx="3397421" cy="254804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 txBox="1">
            <a:spLocks noGrp="1"/>
          </p:cNvSpPr>
          <p:nvPr>
            <p:ph type="body" idx="1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Gen of the world!</a:t>
            </a:r>
            <a:endParaRPr sz="3000"/>
          </a:p>
        </p:txBody>
      </p:sp>
      <p:pic>
        <p:nvPicPr>
          <p:cNvPr id="129" name="Google Shape;129;p26" descr="Related imag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57841">
            <a:off x="6194850" y="1820125"/>
            <a:ext cx="3476550" cy="231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Blessed Chiara Luce Badano was “a gen” from Italy :)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St. JosÉ SÁnchez del RÍo (14)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St. Dominic Savio (14)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St. Joan of Arc (19)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St. Pedro Calungsod (17)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many More young saints to discover!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Lunchtime, yum yum!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Come, Holy Spirit!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Themes of the day &amp; Retreat Overview</a:t>
            </a:r>
            <a:endParaRPr sz="7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Questions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490250" y="850425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546100" algn="ctr" rtl="0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" sz="5000"/>
              <a:t>Chiara said the Holy Spirit is like “The light Before us”, what does that mean in your heart?</a:t>
            </a:r>
            <a:endParaRPr sz="5000"/>
          </a:p>
          <a:p>
            <a:pPr marL="457200" lvl="0" indent="-546100" algn="ctr" rtl="0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" sz="5000"/>
              <a:t>When was a time that you felt the holy spirit?</a:t>
            </a:r>
            <a:endParaRPr sz="50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Prayer time</a:t>
            </a:r>
            <a:endParaRPr sz="10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Bringing it All together -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Young Saints, Holy Spirit, “the Yes”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talk about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Mother Mary!</a:t>
            </a:r>
            <a:endParaRPr sz="10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7"/>
          <p:cNvPicPr preferRelativeResize="0"/>
          <p:nvPr/>
        </p:nvPicPr>
        <p:blipFill rotWithShape="1">
          <a:blip r:embed="rId3">
            <a:alphaModFix/>
          </a:blip>
          <a:srcRect t="19954" b="23963"/>
          <a:stretch/>
        </p:blipFill>
        <p:spPr>
          <a:xfrm>
            <a:off x="0" y="0"/>
            <a:ext cx="91440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7"/>
          <p:cNvSpPr txBox="1">
            <a:spLocks noGrp="1"/>
          </p:cNvSpPr>
          <p:nvPr>
            <p:ph type="body" idx="1"/>
          </p:nvPr>
        </p:nvSpPr>
        <p:spPr>
          <a:xfrm>
            <a:off x="317025" y="4179600"/>
            <a:ext cx="2766900" cy="700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How old was she?</a:t>
            </a:r>
            <a:endParaRPr sz="4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 was 14/15!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(When she said “Yes” to being the Mother of Jesus)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Holy Mary was a teenager, what does that mean for you?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 “yes” is so sacred, there’s even a name for it, “Fiat”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“Behold, I am the servant of the lord; let it be done unto me according to your word.”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-lUke 1:38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“How can we be the teenager God Calls us to be?”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way, Mary shows </a:t>
            </a:r>
            <a:r>
              <a:rPr lang="en" i="1"/>
              <a:t>us</a:t>
            </a:r>
            <a:r>
              <a:rPr lang="en"/>
              <a:t> exactly how to be a saint!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 example gives us a roadmap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 also shows us how to receive the Holy Spirit! When Mary said yes, she also Received the Holy Spirit :)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4"/>
          <p:cNvPicPr preferRelativeResize="0"/>
          <p:nvPr/>
        </p:nvPicPr>
        <p:blipFill rotWithShape="1">
          <a:blip r:embed="rId3">
            <a:alphaModFix/>
          </a:blip>
          <a:srcRect t="20253" b="23328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4"/>
          <p:cNvSpPr txBox="1">
            <a:spLocks noGrp="1"/>
          </p:cNvSpPr>
          <p:nvPr>
            <p:ph type="body" idx="1"/>
          </p:nvPr>
        </p:nvSpPr>
        <p:spPr>
          <a:xfrm>
            <a:off x="317025" y="4179600"/>
            <a:ext cx="4319700" cy="700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Mary Receives the Holy Spirit</a:t>
            </a:r>
            <a:endParaRPr sz="4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give our “yes” ahead of confirmation &amp; also everyday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Themes: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Being a saint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Holy spirit, the “yes”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Schedule</a:t>
            </a:r>
            <a:endParaRPr sz="4200"/>
          </a:p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 sz="4200"/>
              <a:t>Icebreaker</a:t>
            </a:r>
            <a:endParaRPr sz="4200"/>
          </a:p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 sz="4200"/>
              <a:t>We are going to meet some young saints!</a:t>
            </a:r>
            <a:endParaRPr sz="4200"/>
          </a:p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 sz="4200"/>
              <a:t>Lunch</a:t>
            </a:r>
            <a:endParaRPr sz="4200"/>
          </a:p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 sz="4200"/>
              <a:t>Reflect on the Holy Spirit</a:t>
            </a:r>
            <a:endParaRPr sz="4200"/>
          </a:p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 sz="4200"/>
              <a:t>Time in the Chapel</a:t>
            </a:r>
            <a:endParaRPr sz="4200"/>
          </a:p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 sz="4200"/>
              <a:t>Final Meditation</a:t>
            </a:r>
            <a:endParaRPr sz="4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Icebreaker!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 t="3121" b="3131"/>
          <a:stretch/>
        </p:blipFill>
        <p:spPr>
          <a:xfrm>
            <a:off x="0" y="0"/>
            <a:ext cx="91440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Blessed Carlo Acutis</a:t>
            </a: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318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Questions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On-screen Show (16:9)</PresentationFormat>
  <Paragraphs>55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Amatic SC</vt:lpstr>
      <vt:lpstr>Source Code Pro</vt:lpstr>
      <vt:lpstr>Arial</vt:lpstr>
      <vt:lpstr>Beach Day</vt:lpstr>
      <vt:lpstr>Confirmation Retreat</vt:lpstr>
      <vt:lpstr>Themes of the day &amp; Retreat Overview</vt:lpstr>
      <vt:lpstr>“How can we be the teenager God Calls us to be?”</vt:lpstr>
      <vt:lpstr>Themes:  Being a saint The Holy spirit, the “yes”</vt:lpstr>
      <vt:lpstr>Schedule Icebreaker We are going to meet some young saints! Lunch Reflect on the Holy Spirit Time in the Chapel Final Meditation</vt:lpstr>
      <vt:lpstr>Icebreaker!</vt:lpstr>
      <vt:lpstr>PowerPoint Presentation</vt:lpstr>
      <vt:lpstr>Video</vt:lpstr>
      <vt:lpstr>Reflection Questions</vt:lpstr>
      <vt:lpstr>In what way was carlo Acutis a regular, everyday boy? Do you share any hobbies with him? In what way can you live more like Carlo? </vt:lpstr>
      <vt:lpstr>PowerPoint Presentation</vt:lpstr>
      <vt:lpstr>“Gen” Movement (What does gen stand for)</vt:lpstr>
      <vt:lpstr>PowerPoint Presentation</vt:lpstr>
      <vt:lpstr>PowerPoint Presentation</vt:lpstr>
      <vt:lpstr>Blessed Chiara Luce Badano was “a gen” from Italy :)</vt:lpstr>
      <vt:lpstr>Video</vt:lpstr>
      <vt:lpstr>St. JosÉ SÁnchez del RÍo (14) St. Dominic Savio (14) St. Joan of Arc (19) St. Pedro Calungsod (17) SO many More young saints to discover!</vt:lpstr>
      <vt:lpstr>Lunchtime, yum yum!</vt:lpstr>
      <vt:lpstr>Come, Holy Spirit! </vt:lpstr>
      <vt:lpstr>Reflection Questions</vt:lpstr>
      <vt:lpstr>Chiara said the Holy Spirit is like “The light Before us”, what does that mean in your heart? When was a time that you felt the holy spirit? </vt:lpstr>
      <vt:lpstr>Prayer time</vt:lpstr>
      <vt:lpstr>Bringing it All together - Young Saints, Holy Spirit, “the Yes”</vt:lpstr>
      <vt:lpstr>Let’s talk about Mother Mary!</vt:lpstr>
      <vt:lpstr>PowerPoint Presentation</vt:lpstr>
      <vt:lpstr>She was 14/15! (When she said “Yes” to being the Mother of Jesus)</vt:lpstr>
      <vt:lpstr>If Holy Mary was a teenager, what does that mean for you?</vt:lpstr>
      <vt:lpstr>Her “yes” is so sacred, there’s even a name for it, “Fiat”</vt:lpstr>
      <vt:lpstr>“Behold, I am the servant of the lord; let it be done unto me according to your word.” -lUke 1:38</vt:lpstr>
      <vt:lpstr>In this way, Mary shows us exactly how to be a saint! Her example gives us a roadmap</vt:lpstr>
      <vt:lpstr>She also shows us how to receive the Holy Spirit! When Mary said yes, she also Received the Holy Spirit :)</vt:lpstr>
      <vt:lpstr>PowerPoint Presentation</vt:lpstr>
      <vt:lpstr>Let’s give our “yes” ahead of confirmation &amp; also everyday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Confirmation Retreat</dc:title>
  <dc:creator>Holy Cross Parish</dc:creator>
  <cp:lastModifiedBy>Holy Cross Parish</cp:lastModifiedBy>
  <cp:revision>1</cp:revision>
  <dcterms:modified xsi:type="dcterms:W3CDTF">2021-12-03T00:55:48Z</dcterms:modified>
</cp:coreProperties>
</file>